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Comfortaa Regular"/>
      <p:regular r:id="rId41"/>
      <p:bold r:id="rId42"/>
    </p:embeddedFont>
    <p:embeddedFont>
      <p:font typeface="Permanent Marker"/>
      <p:regular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7F9199-183A-4457-B550-CD83DE26C829}">
  <a:tblStyle styleId="{E77F9199-183A-4457-B550-CD83DE26C8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485925-A651-40C4-A590-B6E9D7D015E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ComfortaaRegular-bold.fntdata"/><Relationship Id="rId41" Type="http://schemas.openxmlformats.org/officeDocument/2006/relationships/font" Target="fonts/ComfortaaRegular-regular.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PermanentMarker-regular.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Good evening, we are team Pinocchio and we are here today to update everyone about how we are doing after the first internal check.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c6c00c94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c6c00c94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Now comparing with our previous design, our new design was able to fix all the drawbacks of the past design; and therefore it is less childish, not too energetic but not too dull as well, and simpler. In fact, people who chose design 4 said that what they like about the design is its simplicity and pastel colors.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c6c00c94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c6c00c94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cf6cbf8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cf6cbf8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0ab4162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0ab4162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cf6cbf8b1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cf6cbf8b1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cf6cbf8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cf6cbf8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cf6cbf8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cf6cbf8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cf6cbf8b1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cf6cbf8b1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cf6979b0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cf6979b0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d0ab41623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d0ab41623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0939647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0939647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Today, we will first talk about the software application, introducing our finalized design, user interaction, and live demo. Then, our marketing team will talk about the impact and implementation of Pinocchio, and also go analyze the beta user feedback we collected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d0ab41623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d0ab41623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d0ab41623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d0ab41623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d0ab41623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d0ab41623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d091312a6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d091312a6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upcoming development of the platform, it would be a loop consisting of beta testing, refinement and development. We will try to include more people in the coming beta-testing. And from the feedback we will refine our website to improve user interface and user experience. For development, our top priorities are web web version, toxicity check and chinese translation.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cf6cbf89c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cf6cbf89c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cf8435b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cf8435b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d091312a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d091312a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d091312a6e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d091312a6e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d091312a6e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d091312a6e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d0ab416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d0ab416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f6cbf89c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f6cbf89c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So without further ado, let us move to software application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cf6cbf89c6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cf6cbf89c6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d091312a6e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d091312a6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d091312a6e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d091312a6e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d091312a6e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d091312a6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d091312a6e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d091312a6e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d0ab4162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d0ab4162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d0939647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d0939647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Before we show the final version, we thought it would be worth mentioning how our project has evolved to provide a better solution for the psychological well-being of students in HKUST. </a:t>
            </a:r>
            <a:r>
              <a:rPr lang="en">
                <a:solidFill>
                  <a:srgbClr val="FF0000"/>
                </a:solidFill>
              </a:rPr>
              <a:t>(click) </a:t>
            </a:r>
            <a:r>
              <a:rPr lang="en">
                <a:solidFill>
                  <a:schemeClr val="dk1"/>
                </a:solidFill>
              </a:rPr>
              <a:t>Our very initial idea of Pinocchio was to launch a 1:1 private chatting app with a mentor so that students can easily seek the help of counselors at any time. Yet, we soon realized that this is not only feasible since it requires heavy manpower but also because the wellness center is offering a hotline as well as similar services, there is no need to launch such a project. Therefore, </a:t>
            </a:r>
            <a:r>
              <a:rPr lang="en">
                <a:solidFill>
                  <a:srgbClr val="FF0000"/>
                </a:solidFill>
              </a:rPr>
              <a:t>(click) </a:t>
            </a:r>
            <a:r>
              <a:rPr lang="en">
                <a:solidFill>
                  <a:schemeClr val="dk1"/>
                </a:solidFill>
              </a:rPr>
              <a:t>we decided to create a meditation app that has a gaming feature attached to motivate people to use our app. However, since we now can easily get a better meditation guide through Youtube and other professional websites, and thus because our app would not be as unique even if gaming features are there, we decided to change. Furthermore, what we noticed as we asked for feedback and talking with our technology mentor, Kris, was that people may not be encouraged to download an app that can take up their storage. Hence, </a:t>
            </a:r>
            <a:r>
              <a:rPr lang="en">
                <a:solidFill>
                  <a:srgbClr val="FF0000"/>
                </a:solidFill>
              </a:rPr>
              <a:t>(click) </a:t>
            </a:r>
            <a:r>
              <a:rPr lang="en">
                <a:solidFill>
                  <a:schemeClr val="dk1"/>
                </a:solidFill>
              </a:rPr>
              <a:t> we decided to change into a website, and launch an online forum instead of providing a 1:1 chat or meditation service. Tiffany will now further elaborate on the reason why we decided to launch an online forum.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cf6979b0a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cf6979b0a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cf6cbf8b1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cf6cbf8b1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09396470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d09396470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Although our features were now much better, we got feedback from our potential users that the design is a bit messy and childish. Also, some people noted that it may be too energetic for users who are mentally tired, which may bring adverse effects. Furthermore, since there were two more characters, blue fairy, and jiminy cricket which might not be familiar to those who do not know Pinocchio’s story well, the design could be confusing. Thus, we decided to change our design to make it more intuitive and simpler.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cf6cbf89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cf6cbf89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We came up with 5 other designs and asked people to vote. The first 3 designs use more calm but dull colors, and designs 4 and 5 use more bright pastel colors. Design 6 is the previously designed one. We asked 30 potential users and the results were </a:t>
            </a:r>
            <a:r>
              <a:rPr lang="en">
                <a:solidFill>
                  <a:srgbClr val="FF0000"/>
                </a:solidFill>
              </a:rPr>
              <a:t>(click)</a:t>
            </a:r>
            <a:r>
              <a:rPr lang="en">
                <a:solidFill>
                  <a:schemeClr val="dk1"/>
                </a:solidFill>
              </a:rPr>
              <a:t> this. Design 1 was chosen as top 1 by 8 people, however, design 4 had the highest overall voting, earning 21 votes. Thus, in the end, </a:t>
            </a:r>
            <a:r>
              <a:rPr lang="en">
                <a:solidFill>
                  <a:srgbClr val="FF0000"/>
                </a:solidFill>
              </a:rPr>
              <a:t>(click) </a:t>
            </a:r>
            <a:r>
              <a:rPr lang="en">
                <a:solidFill>
                  <a:schemeClr val="dk1"/>
                </a:solidFill>
              </a:rPr>
              <a:t>we chose the fourth design as our final design.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cf6cbf89c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cf6cbf89c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Not only due to the voting but there is another reason behind deciding our final design. Many researches published in health professional websites including US National Institute of Health showed that color therapy uses brighter colors to change people’s moods, or even heal emotional problems including depression. Whilst dull color is what depressed people use to portray their emotion, which therefore can make people get depressed even more if they consistently see the dull color through our website design. Therefore we chose design 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TITL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452" y="310275"/>
            <a:ext cx="9180800" cy="4538300"/>
            <a:chOff x="-12452" y="310275"/>
            <a:chExt cx="9180800" cy="4538300"/>
          </a:xfrm>
        </p:grpSpPr>
        <p:cxnSp>
          <p:nvCxnSpPr>
            <p:cNvPr id="10" name="Google Shape;10;p2"/>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 name="Google Shape;11;p2"/>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 name="Google Shape;12;p2"/>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3" name="Google Shape;13;p2"/>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 name="Google Shape;14;p2"/>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5" name="Google Shape;15;p2"/>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 name="Google Shape;16;p2"/>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 name="Google Shape;17;p2"/>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 name="Google Shape;18;p2"/>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 name="Google Shape;19;p2"/>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 name="Google Shape;20;p2"/>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 name="Google Shape;21;p2"/>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2" name="Google Shape;22;p2"/>
          <p:cNvSpPr txBox="1"/>
          <p:nvPr>
            <p:ph type="ctrTitle"/>
          </p:nvPr>
        </p:nvSpPr>
        <p:spPr>
          <a:xfrm>
            <a:off x="311700" y="1447800"/>
            <a:ext cx="8520600" cy="1456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p:txBody>
      </p:sp>
      <p:sp>
        <p:nvSpPr>
          <p:cNvPr id="23" name="Google Shape;23;p2"/>
          <p:cNvSpPr txBox="1"/>
          <p:nvPr>
            <p:ph idx="1" type="subTitle"/>
          </p:nvPr>
        </p:nvSpPr>
        <p:spPr>
          <a:xfrm>
            <a:off x="311700" y="2887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LANK_2_1">
    <p:spTree>
      <p:nvGrpSpPr>
        <p:cNvPr id="158"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1" name="Google Shape;161;p11"/>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2" name="Google Shape;162;p11"/>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3" name="Google Shape;163;p11"/>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4" name="Google Shape;164;p11"/>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1"/>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1"/>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11"/>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1"/>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1"/>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1"/>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1"/>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72" name="Google Shape;172;p11"/>
          <p:cNvSpPr txBox="1"/>
          <p:nvPr>
            <p:ph hasCustomPrompt="1" type="title"/>
          </p:nvPr>
        </p:nvSpPr>
        <p:spPr>
          <a:xfrm>
            <a:off x="2501250" y="7009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3" name="Google Shape;173;p11"/>
          <p:cNvSpPr txBox="1"/>
          <p:nvPr>
            <p:ph hasCustomPrompt="1" idx="2" type="title"/>
          </p:nvPr>
        </p:nvSpPr>
        <p:spPr>
          <a:xfrm>
            <a:off x="2501250" y="21106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4" name="Google Shape;174;p11"/>
          <p:cNvSpPr txBox="1"/>
          <p:nvPr>
            <p:ph hasCustomPrompt="1" idx="3" type="title"/>
          </p:nvPr>
        </p:nvSpPr>
        <p:spPr>
          <a:xfrm>
            <a:off x="2501250" y="35203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2_1">
    <p:spTree>
      <p:nvGrpSpPr>
        <p:cNvPr id="175" name="Shape 175"/>
        <p:cNvGrpSpPr/>
        <p:nvPr/>
      </p:nvGrpSpPr>
      <p:grpSpPr>
        <a:xfrm>
          <a:off x="0" y="0"/>
          <a:ext cx="0" cy="0"/>
          <a:chOff x="0" y="0"/>
          <a:chExt cx="0" cy="0"/>
        </a:xfrm>
      </p:grpSpPr>
      <p:grpSp>
        <p:nvGrpSpPr>
          <p:cNvPr id="176" name="Google Shape;176;p12"/>
          <p:cNvGrpSpPr/>
          <p:nvPr/>
        </p:nvGrpSpPr>
        <p:grpSpPr>
          <a:xfrm>
            <a:off x="-12452" y="310275"/>
            <a:ext cx="9180800" cy="4538300"/>
            <a:chOff x="-12452" y="310275"/>
            <a:chExt cx="9180800" cy="4538300"/>
          </a:xfrm>
        </p:grpSpPr>
        <p:cxnSp>
          <p:nvCxnSpPr>
            <p:cNvPr id="177" name="Google Shape;177;p12"/>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8" name="Google Shape;178;p12"/>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9" name="Google Shape;179;p12"/>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0" name="Google Shape;180;p12"/>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1" name="Google Shape;181;p12"/>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2" name="Google Shape;182;p12"/>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3" name="Google Shape;183;p12"/>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4" name="Google Shape;184;p12"/>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5" name="Google Shape;185;p12"/>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6" name="Google Shape;186;p12"/>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7" name="Google Shape;187;p12"/>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8" name="Google Shape;188;p12"/>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89" name="Google Shape;189;p12"/>
          <p:cNvSpPr txBox="1"/>
          <p:nvPr>
            <p:ph type="ctrTitle"/>
          </p:nvPr>
        </p:nvSpPr>
        <p:spPr>
          <a:xfrm>
            <a:off x="3312600" y="1202650"/>
            <a:ext cx="25188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3">
    <p:spTree>
      <p:nvGrpSpPr>
        <p:cNvPr id="190" name="Shape 190"/>
        <p:cNvGrpSpPr/>
        <p:nvPr/>
      </p:nvGrpSpPr>
      <p:grpSpPr>
        <a:xfrm>
          <a:off x="0" y="0"/>
          <a:ext cx="0" cy="0"/>
          <a:chOff x="0" y="0"/>
          <a:chExt cx="0" cy="0"/>
        </a:xfrm>
      </p:grpSpPr>
      <p:grpSp>
        <p:nvGrpSpPr>
          <p:cNvPr id="191" name="Google Shape;191;p13"/>
          <p:cNvGrpSpPr/>
          <p:nvPr/>
        </p:nvGrpSpPr>
        <p:grpSpPr>
          <a:xfrm>
            <a:off x="-12452" y="310275"/>
            <a:ext cx="9180800" cy="4538300"/>
            <a:chOff x="-12452" y="310275"/>
            <a:chExt cx="9180800" cy="4538300"/>
          </a:xfrm>
        </p:grpSpPr>
        <p:cxnSp>
          <p:nvCxnSpPr>
            <p:cNvPr id="192" name="Google Shape;192;p13"/>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13"/>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13"/>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13"/>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13"/>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13"/>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13"/>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13"/>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13"/>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13"/>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13"/>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13"/>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04" name="Google Shape;204;p13"/>
          <p:cNvSpPr txBox="1"/>
          <p:nvPr>
            <p:ph idx="1" type="subTitle"/>
          </p:nvPr>
        </p:nvSpPr>
        <p:spPr>
          <a:xfrm>
            <a:off x="6227800" y="19510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5" name="Google Shape;205;p13"/>
          <p:cNvSpPr txBox="1"/>
          <p:nvPr>
            <p:ph type="ctrTitle"/>
          </p:nvPr>
        </p:nvSpPr>
        <p:spPr>
          <a:xfrm>
            <a:off x="6227800" y="14598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06" name="Google Shape;206;p13"/>
          <p:cNvSpPr txBox="1"/>
          <p:nvPr>
            <p:ph idx="2" type="subTitle"/>
          </p:nvPr>
        </p:nvSpPr>
        <p:spPr>
          <a:xfrm>
            <a:off x="6227800" y="29694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7" name="Google Shape;207;p13"/>
          <p:cNvSpPr txBox="1"/>
          <p:nvPr>
            <p:ph idx="3" type="ctrTitle"/>
          </p:nvPr>
        </p:nvSpPr>
        <p:spPr>
          <a:xfrm>
            <a:off x="6227800" y="24782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08" name="Google Shape;208;p13"/>
          <p:cNvSpPr txBox="1"/>
          <p:nvPr>
            <p:ph idx="4" type="subTitle"/>
          </p:nvPr>
        </p:nvSpPr>
        <p:spPr>
          <a:xfrm>
            <a:off x="6227800" y="39878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9" name="Google Shape;209;p13"/>
          <p:cNvSpPr txBox="1"/>
          <p:nvPr>
            <p:ph idx="5" type="ctrTitle"/>
          </p:nvPr>
        </p:nvSpPr>
        <p:spPr>
          <a:xfrm>
            <a:off x="6227800" y="34966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10" name="Google Shape;210;p13"/>
          <p:cNvSpPr txBox="1"/>
          <p:nvPr>
            <p:ph idx="6"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BLANK_2_2">
    <p:spTree>
      <p:nvGrpSpPr>
        <p:cNvPr id="211" name="Shape 211"/>
        <p:cNvGrpSpPr/>
        <p:nvPr/>
      </p:nvGrpSpPr>
      <p:grpSpPr>
        <a:xfrm>
          <a:off x="0" y="0"/>
          <a:ext cx="0" cy="0"/>
          <a:chOff x="0" y="0"/>
          <a:chExt cx="0" cy="0"/>
        </a:xfrm>
      </p:grpSpPr>
      <p:grpSp>
        <p:nvGrpSpPr>
          <p:cNvPr id="212" name="Google Shape;212;p14"/>
          <p:cNvGrpSpPr/>
          <p:nvPr/>
        </p:nvGrpSpPr>
        <p:grpSpPr>
          <a:xfrm>
            <a:off x="-12452" y="310275"/>
            <a:ext cx="9180800" cy="4538300"/>
            <a:chOff x="-12452" y="310275"/>
            <a:chExt cx="9180800" cy="4538300"/>
          </a:xfrm>
        </p:grpSpPr>
        <p:cxnSp>
          <p:nvCxnSpPr>
            <p:cNvPr id="213" name="Google Shape;213;p14"/>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14"/>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14"/>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14"/>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14"/>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14"/>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14"/>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14"/>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14"/>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2" name="Google Shape;222;p14"/>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3" name="Google Shape;223;p14"/>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4" name="Google Shape;224;p14"/>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25" name="Google Shape;225;p14"/>
          <p:cNvSpPr txBox="1"/>
          <p:nvPr>
            <p:ph idx="1" type="subTitle"/>
          </p:nvPr>
        </p:nvSpPr>
        <p:spPr>
          <a:xfrm>
            <a:off x="2333925" y="2523925"/>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26" name="Google Shape;226;p14"/>
          <p:cNvSpPr txBox="1"/>
          <p:nvPr>
            <p:ph idx="2" type="subTitle"/>
          </p:nvPr>
        </p:nvSpPr>
        <p:spPr>
          <a:xfrm>
            <a:off x="5113550" y="2523925"/>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27" name="Google Shape;227;p14"/>
          <p:cNvSpPr txBox="1"/>
          <p:nvPr>
            <p:ph type="ctrTitle"/>
          </p:nvPr>
        </p:nvSpPr>
        <p:spPr>
          <a:xfrm>
            <a:off x="2435163" y="174557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28" name="Google Shape;228;p14"/>
          <p:cNvSpPr txBox="1"/>
          <p:nvPr>
            <p:ph idx="3" type="ctrTitle"/>
          </p:nvPr>
        </p:nvSpPr>
        <p:spPr>
          <a:xfrm>
            <a:off x="5214788" y="174557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2">
    <p:spTree>
      <p:nvGrpSpPr>
        <p:cNvPr id="229"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2" name="Google Shape;232;p15"/>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3" name="Google Shape;233;p15"/>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4" name="Google Shape;234;p15"/>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5" name="Google Shape;235;p15"/>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6" name="Google Shape;236;p15"/>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15"/>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8" name="Google Shape;238;p15"/>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9" name="Google Shape;239;p15"/>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15"/>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15"/>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15"/>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43" name="Google Shape;243;p15"/>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LANK_4">
    <p:spTree>
      <p:nvGrpSpPr>
        <p:cNvPr id="244" name="Shape 244"/>
        <p:cNvGrpSpPr/>
        <p:nvPr/>
      </p:nvGrpSpPr>
      <p:grpSpPr>
        <a:xfrm>
          <a:off x="0" y="0"/>
          <a:ext cx="0" cy="0"/>
          <a:chOff x="0" y="0"/>
          <a:chExt cx="0" cy="0"/>
        </a:xfrm>
      </p:grpSpPr>
      <p:grpSp>
        <p:nvGrpSpPr>
          <p:cNvPr id="245" name="Google Shape;245;p16"/>
          <p:cNvGrpSpPr/>
          <p:nvPr/>
        </p:nvGrpSpPr>
        <p:grpSpPr>
          <a:xfrm>
            <a:off x="-12452" y="310275"/>
            <a:ext cx="9180800" cy="4538300"/>
            <a:chOff x="-12452" y="310275"/>
            <a:chExt cx="9180800" cy="4538300"/>
          </a:xfrm>
        </p:grpSpPr>
        <p:cxnSp>
          <p:nvCxnSpPr>
            <p:cNvPr id="246" name="Google Shape;246;p16"/>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7" name="Google Shape;247;p16"/>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16"/>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9" name="Google Shape;249;p16"/>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0" name="Google Shape;250;p16"/>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16"/>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16"/>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3" name="Google Shape;253;p16"/>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16"/>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5" name="Google Shape;255;p16"/>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6" name="Google Shape;256;p16"/>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16"/>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58" name="Google Shape;258;p16"/>
          <p:cNvSpPr txBox="1"/>
          <p:nvPr>
            <p:ph idx="1" type="subTitle"/>
          </p:nvPr>
        </p:nvSpPr>
        <p:spPr>
          <a:xfrm>
            <a:off x="1481102"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59" name="Google Shape;259;p16"/>
          <p:cNvSpPr txBox="1"/>
          <p:nvPr>
            <p:ph idx="2" type="subTitle"/>
          </p:nvPr>
        </p:nvSpPr>
        <p:spPr>
          <a:xfrm>
            <a:off x="3727341"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0" name="Google Shape;260;p16"/>
          <p:cNvSpPr txBox="1"/>
          <p:nvPr>
            <p:ph idx="3" type="subTitle"/>
          </p:nvPr>
        </p:nvSpPr>
        <p:spPr>
          <a:xfrm>
            <a:off x="5973583"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1" name="Google Shape;261;p16"/>
          <p:cNvSpPr txBox="1"/>
          <p:nvPr>
            <p:ph type="ctrTitle"/>
          </p:nvPr>
        </p:nvSpPr>
        <p:spPr>
          <a:xfrm>
            <a:off x="1413763"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2" name="Google Shape;262;p16"/>
          <p:cNvSpPr txBox="1"/>
          <p:nvPr>
            <p:ph idx="4" type="ctrTitle"/>
          </p:nvPr>
        </p:nvSpPr>
        <p:spPr>
          <a:xfrm>
            <a:off x="3660015"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3" name="Google Shape;263;p16"/>
          <p:cNvSpPr txBox="1"/>
          <p:nvPr>
            <p:ph idx="5" type="ctrTitle"/>
          </p:nvPr>
        </p:nvSpPr>
        <p:spPr>
          <a:xfrm>
            <a:off x="5906248"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4" name="Google Shape;264;p16"/>
          <p:cNvSpPr txBox="1"/>
          <p:nvPr>
            <p:ph idx="6" type="subTitle"/>
          </p:nvPr>
        </p:nvSpPr>
        <p:spPr>
          <a:xfrm>
            <a:off x="1481102"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5" name="Google Shape;265;p16"/>
          <p:cNvSpPr txBox="1"/>
          <p:nvPr>
            <p:ph idx="7" type="subTitle"/>
          </p:nvPr>
        </p:nvSpPr>
        <p:spPr>
          <a:xfrm>
            <a:off x="3727341"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6" name="Google Shape;266;p16"/>
          <p:cNvSpPr txBox="1"/>
          <p:nvPr>
            <p:ph idx="8" type="subTitle"/>
          </p:nvPr>
        </p:nvSpPr>
        <p:spPr>
          <a:xfrm>
            <a:off x="5973570"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7" name="Google Shape;267;p16"/>
          <p:cNvSpPr txBox="1"/>
          <p:nvPr>
            <p:ph idx="9" type="ctrTitle"/>
          </p:nvPr>
        </p:nvSpPr>
        <p:spPr>
          <a:xfrm>
            <a:off x="1413750"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8" name="Google Shape;268;p16"/>
          <p:cNvSpPr txBox="1"/>
          <p:nvPr>
            <p:ph idx="13" type="ctrTitle"/>
          </p:nvPr>
        </p:nvSpPr>
        <p:spPr>
          <a:xfrm>
            <a:off x="3660003"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9" name="Google Shape;269;p16"/>
          <p:cNvSpPr txBox="1"/>
          <p:nvPr>
            <p:ph idx="14" type="ctrTitle"/>
          </p:nvPr>
        </p:nvSpPr>
        <p:spPr>
          <a:xfrm>
            <a:off x="5906236"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70" name="Google Shape;270;p16"/>
          <p:cNvSpPr txBox="1"/>
          <p:nvPr>
            <p:ph idx="15"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BIG_NUMBER_1_1_3">
    <p:spTree>
      <p:nvGrpSpPr>
        <p:cNvPr id="27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4" name="Google Shape;274;p17"/>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5" name="Google Shape;275;p17"/>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6" name="Google Shape;276;p17"/>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7" name="Google Shape;277;p17"/>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8" name="Google Shape;278;p17"/>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9" name="Google Shape;279;p17"/>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0" name="Google Shape;280;p17"/>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1" name="Google Shape;281;p17"/>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17"/>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3" name="Google Shape;283;p17"/>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4" name="Google Shape;284;p17"/>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85" name="Google Shape;285;p17"/>
          <p:cNvSpPr txBox="1"/>
          <p:nvPr>
            <p:ph type="ctrTitle"/>
          </p:nvPr>
        </p:nvSpPr>
        <p:spPr>
          <a:xfrm>
            <a:off x="939525" y="897850"/>
            <a:ext cx="51264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286" name="Google Shape;286;p17"/>
          <p:cNvSpPr txBox="1"/>
          <p:nvPr>
            <p:ph idx="1" type="subTitle"/>
          </p:nvPr>
        </p:nvSpPr>
        <p:spPr>
          <a:xfrm>
            <a:off x="939525" y="2054550"/>
            <a:ext cx="2916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287" name="Google Shape;287;p17"/>
          <p:cNvSpPr txBox="1"/>
          <p:nvPr/>
        </p:nvSpPr>
        <p:spPr>
          <a:xfrm>
            <a:off x="939525" y="3533100"/>
            <a:ext cx="31035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800">
                <a:latin typeface="Comfortaa"/>
                <a:ea typeface="Comfortaa"/>
                <a:cs typeface="Comfortaa"/>
                <a:sym typeface="Comfortaa"/>
              </a:rPr>
              <a:t>CREDITS: This presentation template was created by </a:t>
            </a:r>
            <a:r>
              <a:rPr b="1" lang="en" sz="800">
                <a:uFill>
                  <a:noFill/>
                </a:uFill>
                <a:latin typeface="Comfortaa"/>
                <a:ea typeface="Comfortaa"/>
                <a:cs typeface="Comfortaa"/>
                <a:sym typeface="Comfortaa"/>
                <a:hlinkClick r:id="rId2"/>
              </a:rPr>
              <a:t>Slidesgo</a:t>
            </a:r>
            <a:r>
              <a:rPr lang="en" sz="800">
                <a:latin typeface="Comfortaa"/>
                <a:ea typeface="Comfortaa"/>
                <a:cs typeface="Comfortaa"/>
                <a:sym typeface="Comfortaa"/>
              </a:rPr>
              <a:t>, including icons by </a:t>
            </a:r>
            <a:r>
              <a:rPr b="1" lang="en" sz="800">
                <a:uFill>
                  <a:noFill/>
                </a:uFill>
                <a:latin typeface="Comfortaa"/>
                <a:ea typeface="Comfortaa"/>
                <a:cs typeface="Comfortaa"/>
                <a:sym typeface="Comfortaa"/>
                <a:hlinkClick r:id="rId3"/>
              </a:rPr>
              <a:t>Flatico</a:t>
            </a:r>
            <a:r>
              <a:rPr lang="en" sz="800">
                <a:uFill>
                  <a:noFill/>
                </a:uFill>
                <a:latin typeface="Comfortaa"/>
                <a:ea typeface="Comfortaa"/>
                <a:cs typeface="Comfortaa"/>
                <a:sym typeface="Comfortaa"/>
                <a:hlinkClick r:id="rId4"/>
              </a:rPr>
              <a:t>n</a:t>
            </a:r>
            <a:r>
              <a:rPr lang="en" sz="800">
                <a:latin typeface="Comfortaa"/>
                <a:ea typeface="Comfortaa"/>
                <a:cs typeface="Comfortaa"/>
                <a:sym typeface="Comfortaa"/>
              </a:rPr>
              <a:t>, and infographics &amp; images by </a:t>
            </a:r>
            <a:r>
              <a:rPr b="1" lang="en" sz="800">
                <a:uFill>
                  <a:noFill/>
                </a:uFill>
                <a:latin typeface="Comfortaa"/>
                <a:ea typeface="Comfortaa"/>
                <a:cs typeface="Comfortaa"/>
                <a:sym typeface="Comfortaa"/>
                <a:hlinkClick r:id="rId5"/>
              </a:rPr>
              <a:t>Freepik</a:t>
            </a:r>
            <a:r>
              <a:rPr lang="en" sz="800">
                <a:latin typeface="Comfortaa"/>
                <a:ea typeface="Comfortaa"/>
                <a:cs typeface="Comfortaa"/>
                <a:sym typeface="Comfortaa"/>
              </a:rPr>
              <a:t>. </a:t>
            </a:r>
            <a:endParaRPr sz="800">
              <a:latin typeface="Comfortaa"/>
              <a:ea typeface="Comfortaa"/>
              <a:cs typeface="Comfortaa"/>
              <a:sym typeface="Comfortaa"/>
            </a:endParaRPr>
          </a:p>
          <a:p>
            <a:pPr indent="0" lvl="0" marL="0" rtl="0" algn="l">
              <a:spcBef>
                <a:spcPts val="300"/>
              </a:spcBef>
              <a:spcAft>
                <a:spcPts val="0"/>
              </a:spcAft>
              <a:buNone/>
            </a:pPr>
            <a:r>
              <a:t/>
            </a:r>
            <a:endParaRPr sz="800">
              <a:latin typeface="Comfortaa"/>
              <a:ea typeface="Comfortaa"/>
              <a:cs typeface="Comfortaa"/>
              <a:sym typeface="Comforta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2_2_1">
    <p:spTree>
      <p:nvGrpSpPr>
        <p:cNvPr id="288" name="Shape 288"/>
        <p:cNvGrpSpPr/>
        <p:nvPr/>
      </p:nvGrpSpPr>
      <p:grpSpPr>
        <a:xfrm>
          <a:off x="0" y="0"/>
          <a:ext cx="0" cy="0"/>
          <a:chOff x="0" y="0"/>
          <a:chExt cx="0" cy="0"/>
        </a:xfrm>
      </p:grpSpPr>
      <p:grpSp>
        <p:nvGrpSpPr>
          <p:cNvPr id="289" name="Google Shape;289;p18"/>
          <p:cNvGrpSpPr/>
          <p:nvPr/>
        </p:nvGrpSpPr>
        <p:grpSpPr>
          <a:xfrm>
            <a:off x="-12452" y="310275"/>
            <a:ext cx="9180800" cy="4538300"/>
            <a:chOff x="-12452" y="310275"/>
            <a:chExt cx="9180800" cy="4538300"/>
          </a:xfrm>
        </p:grpSpPr>
        <p:cxnSp>
          <p:nvCxnSpPr>
            <p:cNvPr id="290" name="Google Shape;290;p18"/>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1" name="Google Shape;291;p18"/>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2" name="Google Shape;292;p18"/>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3" name="Google Shape;293;p18"/>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4" name="Google Shape;294;p18"/>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5" name="Google Shape;295;p18"/>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6" name="Google Shape;296;p18"/>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7" name="Google Shape;297;p18"/>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8" name="Google Shape;298;p18"/>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9" name="Google Shape;299;p18"/>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0" name="Google Shape;300;p18"/>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1" name="Google Shape;301;p18"/>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302" name="Google Shape;302;p18"/>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03" name="Google Shape;303;p18"/>
          <p:cNvSpPr txBox="1"/>
          <p:nvPr>
            <p:ph idx="1" type="body"/>
          </p:nvPr>
        </p:nvSpPr>
        <p:spPr>
          <a:xfrm>
            <a:off x="1109663" y="1543050"/>
            <a:ext cx="3314700" cy="3121200"/>
          </a:xfrm>
          <a:prstGeom prst="rect">
            <a:avLst/>
          </a:prstGeom>
        </p:spPr>
        <p:txBody>
          <a:bodyPr anchorCtr="0" anchor="t" bIns="91425" lIns="91425" spcFirstLastPara="1" rIns="91425" wrap="square" tIns="91425">
            <a:noAutofit/>
          </a:bodyPr>
          <a:lstStyle>
            <a:lvl1pPr indent="-298450" lvl="0" marL="45720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
        <p:nvSpPr>
          <p:cNvPr id="304" name="Google Shape;304;p18"/>
          <p:cNvSpPr txBox="1"/>
          <p:nvPr>
            <p:ph idx="2" type="body"/>
          </p:nvPr>
        </p:nvSpPr>
        <p:spPr>
          <a:xfrm>
            <a:off x="4719638" y="1543050"/>
            <a:ext cx="3314700" cy="3121200"/>
          </a:xfrm>
          <a:prstGeom prst="rect">
            <a:avLst/>
          </a:prstGeom>
        </p:spPr>
        <p:txBody>
          <a:bodyPr anchorCtr="0" anchor="t" bIns="91425" lIns="91425" spcFirstLastPara="1" rIns="91425" wrap="square" tIns="91425">
            <a:noAutofit/>
          </a:bodyPr>
          <a:lstStyle>
            <a:lvl1pPr indent="-298450" lvl="0" marL="45720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305" name="Shape 305"/>
        <p:cNvGrpSpPr/>
        <p:nvPr/>
      </p:nvGrpSpPr>
      <p:grpSpPr>
        <a:xfrm>
          <a:off x="0" y="0"/>
          <a:ext cx="0" cy="0"/>
          <a:chOff x="0" y="0"/>
          <a:chExt cx="0" cy="0"/>
        </a:xfrm>
      </p:grpSpPr>
      <p:grpSp>
        <p:nvGrpSpPr>
          <p:cNvPr id="306" name="Google Shape;306;p19"/>
          <p:cNvGrpSpPr/>
          <p:nvPr/>
        </p:nvGrpSpPr>
        <p:grpSpPr>
          <a:xfrm>
            <a:off x="-12452" y="310275"/>
            <a:ext cx="9180800" cy="4538300"/>
            <a:chOff x="-12452" y="310275"/>
            <a:chExt cx="9180800" cy="4538300"/>
          </a:xfrm>
        </p:grpSpPr>
        <p:cxnSp>
          <p:nvCxnSpPr>
            <p:cNvPr id="307" name="Google Shape;307;p19"/>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8" name="Google Shape;308;p19"/>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9" name="Google Shape;309;p19"/>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0" name="Google Shape;310;p19"/>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1" name="Google Shape;311;p19"/>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2" name="Google Shape;312;p19"/>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3" name="Google Shape;313;p19"/>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4" name="Google Shape;314;p19"/>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5" name="Google Shape;315;p19"/>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6" name="Google Shape;316;p19"/>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7" name="Google Shape;317;p19"/>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8" name="Google Shape;318;p19"/>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_1">
    <p:spTree>
      <p:nvGrpSpPr>
        <p:cNvPr id="319" name="Shape 3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4">
    <p:spTree>
      <p:nvGrpSpPr>
        <p:cNvPr id="24" name="Shape 24"/>
        <p:cNvGrpSpPr/>
        <p:nvPr/>
      </p:nvGrpSpPr>
      <p:grpSpPr>
        <a:xfrm>
          <a:off x="0" y="0"/>
          <a:ext cx="0" cy="0"/>
          <a:chOff x="0" y="0"/>
          <a:chExt cx="0" cy="0"/>
        </a:xfrm>
      </p:grpSpPr>
      <p:grpSp>
        <p:nvGrpSpPr>
          <p:cNvPr id="25" name="Google Shape;25;p3"/>
          <p:cNvGrpSpPr/>
          <p:nvPr/>
        </p:nvGrpSpPr>
        <p:grpSpPr>
          <a:xfrm>
            <a:off x="-12452" y="310275"/>
            <a:ext cx="9180800" cy="4538300"/>
            <a:chOff x="-12452" y="310275"/>
            <a:chExt cx="9180800" cy="4538300"/>
          </a:xfrm>
        </p:grpSpPr>
        <p:cxnSp>
          <p:nvCxnSpPr>
            <p:cNvPr id="26" name="Google Shape;26;p3"/>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 name="Google Shape;27;p3"/>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3"/>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 name="Google Shape;29;p3"/>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3"/>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3"/>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2" name="Google Shape;32;p3"/>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3" name="Google Shape;33;p3"/>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4" name="Google Shape;34;p3"/>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5" name="Google Shape;35;p3"/>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6" name="Google Shape;36;p3"/>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7" name="Google Shape;37;p3"/>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38" name="Google Shape;38;p3"/>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9" name="Google Shape;39;p3"/>
          <p:cNvSpPr txBox="1"/>
          <p:nvPr>
            <p:ph idx="1" type="body"/>
          </p:nvPr>
        </p:nvSpPr>
        <p:spPr>
          <a:xfrm>
            <a:off x="939525" y="1476375"/>
            <a:ext cx="6063900" cy="30480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indent="-292100" lvl="1" marL="914400" rtl="0">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indent="-292100" lvl="2" marL="1371600" rtl="0">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indent="-292100" lvl="3" marL="1828800" rtl="0">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indent="-292100" lvl="4" marL="2286000" rtl="0">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indent="-292100" lvl="5" marL="2743200" rtl="0">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indent="-292100" lvl="6" marL="3200400" rtl="0">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indent="-292100" lvl="7" marL="3657600" rtl="0">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indent="-292100" lvl="8" marL="4114800" rtl="0">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40"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4" name="Google Shape;44;p4"/>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5" name="Google Shape;45;p4"/>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6" name="Google Shape;46;p4"/>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4"/>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8" name="Google Shape;48;p4"/>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9" name="Google Shape;49;p4"/>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0" name="Google Shape;50;p4"/>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1" name="Google Shape;51;p4"/>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2" name="Google Shape;52;p4"/>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3" name="Google Shape;53;p4"/>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54" name="Google Shape;54;p4"/>
          <p:cNvSpPr txBox="1"/>
          <p:nvPr>
            <p:ph hasCustomPrompt="1" type="title"/>
          </p:nvPr>
        </p:nvSpPr>
        <p:spPr>
          <a:xfrm>
            <a:off x="1421338"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4"/>
          <p:cNvSpPr txBox="1"/>
          <p:nvPr>
            <p:ph hasCustomPrompt="1" idx="2" type="title"/>
          </p:nvPr>
        </p:nvSpPr>
        <p:spPr>
          <a:xfrm>
            <a:off x="3210379"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 name="Google Shape;56;p4"/>
          <p:cNvSpPr txBox="1"/>
          <p:nvPr>
            <p:ph hasCustomPrompt="1" idx="3" type="title"/>
          </p:nvPr>
        </p:nvSpPr>
        <p:spPr>
          <a:xfrm>
            <a:off x="4999421"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 name="Google Shape;57;p4"/>
          <p:cNvSpPr txBox="1"/>
          <p:nvPr>
            <p:ph hasCustomPrompt="1" idx="4" type="title"/>
          </p:nvPr>
        </p:nvSpPr>
        <p:spPr>
          <a:xfrm>
            <a:off x="6788463"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4"/>
          <p:cNvSpPr txBox="1"/>
          <p:nvPr>
            <p:ph idx="5" type="ctrTitle"/>
          </p:nvPr>
        </p:nvSpPr>
        <p:spPr>
          <a:xfrm>
            <a:off x="311700" y="618575"/>
            <a:ext cx="8520600" cy="73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rtl="0" algn="ctr">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rtl="0" algn="ctr">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rtl="0" algn="ctr">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rtl="0" algn="ctr">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rtl="0" algn="ctr">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rtl="0" algn="ctr">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rtl="0" algn="ctr">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rtl="0" algn="ctr">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p:txBody>
      </p:sp>
      <p:sp>
        <p:nvSpPr>
          <p:cNvPr id="59" name="Google Shape;59;p4"/>
          <p:cNvSpPr txBox="1"/>
          <p:nvPr>
            <p:ph idx="1" type="subTitle"/>
          </p:nvPr>
        </p:nvSpPr>
        <p:spPr>
          <a:xfrm>
            <a:off x="1141450"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 name="Google Shape;60;p4"/>
          <p:cNvSpPr txBox="1"/>
          <p:nvPr>
            <p:ph idx="6" type="subTitle"/>
          </p:nvPr>
        </p:nvSpPr>
        <p:spPr>
          <a:xfrm>
            <a:off x="2930475"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1" name="Google Shape;61;p4"/>
          <p:cNvSpPr txBox="1"/>
          <p:nvPr>
            <p:ph idx="7" type="subTitle"/>
          </p:nvPr>
        </p:nvSpPr>
        <p:spPr>
          <a:xfrm>
            <a:off x="4719500"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2" name="Google Shape;62;p4"/>
          <p:cNvSpPr txBox="1"/>
          <p:nvPr>
            <p:ph idx="8" type="subTitle"/>
          </p:nvPr>
        </p:nvSpPr>
        <p:spPr>
          <a:xfrm>
            <a:off x="6508575" y="36826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3" name="Google Shape;63;p4"/>
          <p:cNvSpPr txBox="1"/>
          <p:nvPr>
            <p:ph idx="9" type="subTitle"/>
          </p:nvPr>
        </p:nvSpPr>
        <p:spPr>
          <a:xfrm>
            <a:off x="4719525"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64" name="Shape 64"/>
        <p:cNvGrpSpPr/>
        <p:nvPr/>
      </p:nvGrpSpPr>
      <p:grpSpPr>
        <a:xfrm>
          <a:off x="0" y="0"/>
          <a:ext cx="0" cy="0"/>
          <a:chOff x="0" y="0"/>
          <a:chExt cx="0" cy="0"/>
        </a:xfrm>
      </p:grpSpPr>
      <p:grpSp>
        <p:nvGrpSpPr>
          <p:cNvPr id="65" name="Google Shape;65;p5"/>
          <p:cNvGrpSpPr/>
          <p:nvPr/>
        </p:nvGrpSpPr>
        <p:grpSpPr>
          <a:xfrm>
            <a:off x="-12452" y="310275"/>
            <a:ext cx="9180800" cy="4538300"/>
            <a:chOff x="-12452" y="310275"/>
            <a:chExt cx="9180800" cy="4538300"/>
          </a:xfrm>
        </p:grpSpPr>
        <p:cxnSp>
          <p:nvCxnSpPr>
            <p:cNvPr id="66" name="Google Shape;66;p5"/>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7" name="Google Shape;67;p5"/>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8" name="Google Shape;68;p5"/>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9" name="Google Shape;69;p5"/>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0" name="Google Shape;70;p5"/>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1" name="Google Shape;71;p5"/>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2" name="Google Shape;72;p5"/>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3" name="Google Shape;73;p5"/>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4" name="Google Shape;74;p5"/>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5" name="Google Shape;75;p5"/>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6" name="Google Shape;76;p5"/>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5"/>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78" name="Google Shape;78;p5"/>
          <p:cNvSpPr txBox="1"/>
          <p:nvPr>
            <p:ph idx="1" type="subTitle"/>
          </p:nvPr>
        </p:nvSpPr>
        <p:spPr>
          <a:xfrm>
            <a:off x="939525" y="2054550"/>
            <a:ext cx="2916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79" name="Google Shape;79;p5"/>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IG_NUMBER_1_1_1">
    <p:spTree>
      <p:nvGrpSpPr>
        <p:cNvPr id="80"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3" name="Google Shape;83;p6"/>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4" name="Google Shape;84;p6"/>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5" name="Google Shape;85;p6"/>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6" name="Google Shape;86;p6"/>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7" name="Google Shape;87;p6"/>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8" name="Google Shape;88;p6"/>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9" name="Google Shape;89;p6"/>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0" name="Google Shape;90;p6"/>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1" name="Google Shape;91;p6"/>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2" name="Google Shape;92;p6"/>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3" name="Google Shape;93;p6"/>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94" name="Google Shape;94;p6"/>
          <p:cNvSpPr txBox="1"/>
          <p:nvPr>
            <p:ph type="ctrTitle"/>
          </p:nvPr>
        </p:nvSpPr>
        <p:spPr>
          <a:xfrm>
            <a:off x="2008800" y="3897038"/>
            <a:ext cx="51264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p:txBody>
      </p:sp>
      <p:sp>
        <p:nvSpPr>
          <p:cNvPr id="95" name="Google Shape;95;p6"/>
          <p:cNvSpPr txBox="1"/>
          <p:nvPr>
            <p:ph idx="1" type="subTitle"/>
          </p:nvPr>
        </p:nvSpPr>
        <p:spPr>
          <a:xfrm>
            <a:off x="1914750" y="1401975"/>
            <a:ext cx="5314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2">
    <p:spTree>
      <p:nvGrpSpPr>
        <p:cNvPr id="96" name="Shape 96"/>
        <p:cNvGrpSpPr/>
        <p:nvPr/>
      </p:nvGrpSpPr>
      <p:grpSpPr>
        <a:xfrm>
          <a:off x="0" y="0"/>
          <a:ext cx="0" cy="0"/>
          <a:chOff x="0" y="0"/>
          <a:chExt cx="0" cy="0"/>
        </a:xfrm>
      </p:grpSpPr>
      <p:grpSp>
        <p:nvGrpSpPr>
          <p:cNvPr id="97" name="Google Shape;97;p7"/>
          <p:cNvGrpSpPr/>
          <p:nvPr/>
        </p:nvGrpSpPr>
        <p:grpSpPr>
          <a:xfrm>
            <a:off x="-12452" y="310275"/>
            <a:ext cx="9180800" cy="4538300"/>
            <a:chOff x="-12452" y="310275"/>
            <a:chExt cx="9180800" cy="4538300"/>
          </a:xfrm>
        </p:grpSpPr>
        <p:cxnSp>
          <p:nvCxnSpPr>
            <p:cNvPr id="98" name="Google Shape;98;p7"/>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9" name="Google Shape;99;p7"/>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7"/>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7"/>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7"/>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3" name="Google Shape;103;p7"/>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4" name="Google Shape;104;p7"/>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7"/>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7"/>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7" name="Google Shape;107;p7"/>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8" name="Google Shape;108;p7"/>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9" name="Google Shape;109;p7"/>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10" name="Google Shape;110;p7"/>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111" name="Google Shape;111;p7"/>
          <p:cNvSpPr txBox="1"/>
          <p:nvPr>
            <p:ph idx="1" type="subTitle"/>
          </p:nvPr>
        </p:nvSpPr>
        <p:spPr>
          <a:xfrm>
            <a:off x="3114000" y="2054550"/>
            <a:ext cx="2916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IG_NUMBER_1_1_2_3">
    <p:spTree>
      <p:nvGrpSpPr>
        <p:cNvPr id="112" name="Shape 112"/>
        <p:cNvGrpSpPr/>
        <p:nvPr/>
      </p:nvGrpSpPr>
      <p:grpSpPr>
        <a:xfrm>
          <a:off x="0" y="0"/>
          <a:ext cx="0" cy="0"/>
          <a:chOff x="0" y="0"/>
          <a:chExt cx="0" cy="0"/>
        </a:xfrm>
      </p:grpSpPr>
      <p:sp>
        <p:nvSpPr>
          <p:cNvPr id="113" name="Google Shape;113;p8"/>
          <p:cNvSpPr txBox="1"/>
          <p:nvPr>
            <p:ph type="ctrTitle"/>
          </p:nvPr>
        </p:nvSpPr>
        <p:spPr>
          <a:xfrm>
            <a:off x="3108750" y="2205300"/>
            <a:ext cx="29265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type="blank">
  <p:cSld name="BLANK">
    <p:spTree>
      <p:nvGrpSpPr>
        <p:cNvPr id="114" name="Shape 114"/>
        <p:cNvGrpSpPr/>
        <p:nvPr/>
      </p:nvGrpSpPr>
      <p:grpSpPr>
        <a:xfrm>
          <a:off x="0" y="0"/>
          <a:ext cx="0" cy="0"/>
          <a:chOff x="0" y="0"/>
          <a:chExt cx="0" cy="0"/>
        </a:xfrm>
      </p:grpSpPr>
      <p:grpSp>
        <p:nvGrpSpPr>
          <p:cNvPr id="115" name="Google Shape;115;p9"/>
          <p:cNvGrpSpPr/>
          <p:nvPr/>
        </p:nvGrpSpPr>
        <p:grpSpPr>
          <a:xfrm>
            <a:off x="-12452" y="310275"/>
            <a:ext cx="9180800" cy="4538300"/>
            <a:chOff x="-12452" y="310275"/>
            <a:chExt cx="9180800" cy="4538300"/>
          </a:xfrm>
        </p:grpSpPr>
        <p:cxnSp>
          <p:nvCxnSpPr>
            <p:cNvPr id="116" name="Google Shape;116;p9"/>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9"/>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9"/>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9"/>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9"/>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1" name="Google Shape;121;p9"/>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2" name="Google Shape;122;p9"/>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9"/>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9"/>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5" name="Google Shape;125;p9"/>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6" name="Google Shape;126;p9"/>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9"/>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28" name="Google Shape;128;p9"/>
          <p:cNvSpPr txBox="1"/>
          <p:nvPr>
            <p:ph idx="1" type="subTitle"/>
          </p:nvPr>
        </p:nvSpPr>
        <p:spPr>
          <a:xfrm>
            <a:off x="1141438"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9" name="Google Shape;129;p9"/>
          <p:cNvSpPr txBox="1"/>
          <p:nvPr>
            <p:ph idx="2" type="subTitle"/>
          </p:nvPr>
        </p:nvSpPr>
        <p:spPr>
          <a:xfrm>
            <a:off x="293046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0" name="Google Shape;130;p9"/>
          <p:cNvSpPr txBox="1"/>
          <p:nvPr>
            <p:ph idx="3" type="subTitle"/>
          </p:nvPr>
        </p:nvSpPr>
        <p:spPr>
          <a:xfrm>
            <a:off x="650856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1" name="Google Shape;131;p9"/>
          <p:cNvSpPr txBox="1"/>
          <p:nvPr>
            <p:ph idx="4" type="subTitle"/>
          </p:nvPr>
        </p:nvSpPr>
        <p:spPr>
          <a:xfrm>
            <a:off x="471951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2" name="Google Shape;132;p9"/>
          <p:cNvSpPr txBox="1"/>
          <p:nvPr>
            <p:ph type="ctrTitle"/>
          </p:nvPr>
        </p:nvSpPr>
        <p:spPr>
          <a:xfrm>
            <a:off x="1141450"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3" name="Google Shape;133;p9"/>
          <p:cNvSpPr txBox="1"/>
          <p:nvPr>
            <p:ph idx="5" type="ctrTitle"/>
          </p:nvPr>
        </p:nvSpPr>
        <p:spPr>
          <a:xfrm>
            <a:off x="293047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4" name="Google Shape;134;p9"/>
          <p:cNvSpPr txBox="1"/>
          <p:nvPr>
            <p:ph idx="6" type="ctrTitle"/>
          </p:nvPr>
        </p:nvSpPr>
        <p:spPr>
          <a:xfrm>
            <a:off x="471952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5" name="Google Shape;135;p9"/>
          <p:cNvSpPr txBox="1"/>
          <p:nvPr>
            <p:ph idx="7" type="ctrTitle"/>
          </p:nvPr>
        </p:nvSpPr>
        <p:spPr>
          <a:xfrm>
            <a:off x="650857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6" name="Google Shape;136;p9"/>
          <p:cNvSpPr txBox="1"/>
          <p:nvPr>
            <p:ph idx="8"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2">
    <p:spTree>
      <p:nvGrpSpPr>
        <p:cNvPr id="137" name="Shape 137"/>
        <p:cNvGrpSpPr/>
        <p:nvPr/>
      </p:nvGrpSpPr>
      <p:grpSpPr>
        <a:xfrm>
          <a:off x="0" y="0"/>
          <a:ext cx="0" cy="0"/>
          <a:chOff x="0" y="0"/>
          <a:chExt cx="0" cy="0"/>
        </a:xfrm>
      </p:grpSpPr>
      <p:grpSp>
        <p:nvGrpSpPr>
          <p:cNvPr id="138" name="Google Shape;138;p10"/>
          <p:cNvGrpSpPr/>
          <p:nvPr/>
        </p:nvGrpSpPr>
        <p:grpSpPr>
          <a:xfrm>
            <a:off x="-12452" y="310275"/>
            <a:ext cx="9180800" cy="4538300"/>
            <a:chOff x="-12452" y="310275"/>
            <a:chExt cx="9180800" cy="4538300"/>
          </a:xfrm>
        </p:grpSpPr>
        <p:cxnSp>
          <p:nvCxnSpPr>
            <p:cNvPr id="139" name="Google Shape;139;p10"/>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0" name="Google Shape;140;p10"/>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1" name="Google Shape;141;p10"/>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2" name="Google Shape;142;p10"/>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3" name="Google Shape;143;p10"/>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4" name="Google Shape;144;p10"/>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0"/>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0"/>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0"/>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0"/>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0"/>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10"/>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51" name="Google Shape;151;p10"/>
          <p:cNvSpPr txBox="1"/>
          <p:nvPr>
            <p:ph idx="1" type="subTitle"/>
          </p:nvPr>
        </p:nvSpPr>
        <p:spPr>
          <a:xfrm>
            <a:off x="1248925"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2" name="Google Shape;152;p10"/>
          <p:cNvSpPr txBox="1"/>
          <p:nvPr>
            <p:ph idx="2" type="subTitle"/>
          </p:nvPr>
        </p:nvSpPr>
        <p:spPr>
          <a:xfrm>
            <a:off x="3723750"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3" name="Google Shape;153;p10"/>
          <p:cNvSpPr txBox="1"/>
          <p:nvPr>
            <p:ph idx="3" type="subTitle"/>
          </p:nvPr>
        </p:nvSpPr>
        <p:spPr>
          <a:xfrm>
            <a:off x="6198575"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4" name="Google Shape;154;p10"/>
          <p:cNvSpPr txBox="1"/>
          <p:nvPr>
            <p:ph type="ctrTitle"/>
          </p:nvPr>
        </p:nvSpPr>
        <p:spPr>
          <a:xfrm>
            <a:off x="1350163"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5" name="Google Shape;155;p10"/>
          <p:cNvSpPr txBox="1"/>
          <p:nvPr>
            <p:ph idx="4" type="ctrTitle"/>
          </p:nvPr>
        </p:nvSpPr>
        <p:spPr>
          <a:xfrm>
            <a:off x="3824988"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6" name="Google Shape;156;p10"/>
          <p:cNvSpPr txBox="1"/>
          <p:nvPr>
            <p:ph idx="5" type="ctrTitle"/>
          </p:nvPr>
        </p:nvSpPr>
        <p:spPr>
          <a:xfrm>
            <a:off x="6299838"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7" name="Google Shape;157;p10"/>
          <p:cNvSpPr txBox="1"/>
          <p:nvPr>
            <p:ph idx="6"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7.png"/><Relationship Id="rId12"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18.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researchgate.net/profile/Julie-Repper/publication/51503712_A_review_of_the_literature_on_peer_support_in_mental_health_services/links/5519869f0cf2f51a6fe9fba7/A-review-of-the-literature-on-peer-support-in-mental-health-services.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6.png"/><Relationship Id="rId13" Type="http://schemas.openxmlformats.org/officeDocument/2006/relationships/image" Target="../media/image4.png"/><Relationship Id="rId12"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 name="Shape 323"/>
        <p:cNvGrpSpPr/>
        <p:nvPr/>
      </p:nvGrpSpPr>
      <p:grpSpPr>
        <a:xfrm>
          <a:off x="0" y="0"/>
          <a:ext cx="0" cy="0"/>
          <a:chOff x="0" y="0"/>
          <a:chExt cx="0" cy="0"/>
        </a:xfrm>
      </p:grpSpPr>
      <p:grpSp>
        <p:nvGrpSpPr>
          <p:cNvPr id="324" name="Google Shape;324;p21"/>
          <p:cNvGrpSpPr/>
          <p:nvPr/>
        </p:nvGrpSpPr>
        <p:grpSpPr>
          <a:xfrm>
            <a:off x="-335269" y="-306155"/>
            <a:ext cx="9631680" cy="6002011"/>
            <a:chOff x="-335269" y="-306155"/>
            <a:chExt cx="9631680" cy="6002011"/>
          </a:xfrm>
        </p:grpSpPr>
        <p:grpSp>
          <p:nvGrpSpPr>
            <p:cNvPr id="325" name="Google Shape;325;p21"/>
            <p:cNvGrpSpPr/>
            <p:nvPr/>
          </p:nvGrpSpPr>
          <p:grpSpPr>
            <a:xfrm>
              <a:off x="-75881" y="2283499"/>
              <a:ext cx="772313" cy="497910"/>
              <a:chOff x="-75881" y="2283499"/>
              <a:chExt cx="772313" cy="497910"/>
            </a:xfrm>
          </p:grpSpPr>
          <p:sp>
            <p:nvSpPr>
              <p:cNvPr id="326" name="Google Shape;326;p21"/>
              <p:cNvSpPr/>
              <p:nvPr/>
            </p:nvSpPr>
            <p:spPr>
              <a:xfrm>
                <a:off x="36336" y="2283499"/>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75881" y="22836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1"/>
            <p:cNvGrpSpPr/>
            <p:nvPr/>
          </p:nvGrpSpPr>
          <p:grpSpPr>
            <a:xfrm>
              <a:off x="5502541" y="176501"/>
              <a:ext cx="420904" cy="498241"/>
              <a:chOff x="5350141" y="100301"/>
              <a:chExt cx="420904" cy="498241"/>
            </a:xfrm>
          </p:grpSpPr>
          <p:sp>
            <p:nvSpPr>
              <p:cNvPr id="329" name="Google Shape;329;p21"/>
              <p:cNvSpPr/>
              <p:nvPr/>
            </p:nvSpPr>
            <p:spPr>
              <a:xfrm>
                <a:off x="5379886" y="136118"/>
                <a:ext cx="286978" cy="165098"/>
              </a:xfrm>
              <a:custGeom>
                <a:rect b="b" l="l" r="r" t="t"/>
                <a:pathLst>
                  <a:path extrusionOk="0" h="4989" w="8672">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5350141" y="100301"/>
                <a:ext cx="420904" cy="498241"/>
              </a:xfrm>
              <a:custGeom>
                <a:rect b="b" l="l" r="r" t="t"/>
                <a:pathLst>
                  <a:path extrusionOk="0" h="15056" w="12719">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a:off x="7510241" y="907946"/>
              <a:ext cx="892968" cy="986057"/>
              <a:chOff x="7281641" y="1136546"/>
              <a:chExt cx="892968" cy="986057"/>
            </a:xfrm>
          </p:grpSpPr>
          <p:sp>
            <p:nvSpPr>
              <p:cNvPr id="332" name="Google Shape;332;p21"/>
              <p:cNvSpPr/>
              <p:nvPr/>
            </p:nvSpPr>
            <p:spPr>
              <a:xfrm>
                <a:off x="7310663" y="1269842"/>
                <a:ext cx="643583" cy="541095"/>
              </a:xfrm>
              <a:custGeom>
                <a:rect b="b" l="l" r="r" t="t"/>
                <a:pathLst>
                  <a:path extrusionOk="0" h="16351" w="19448">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7305997" y="1358960"/>
                <a:ext cx="373581" cy="455948"/>
              </a:xfrm>
              <a:custGeom>
                <a:rect b="b" l="l" r="r" t="t"/>
                <a:pathLst>
                  <a:path extrusionOk="0" h="13778" w="11289">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7675144" y="1298997"/>
                <a:ext cx="242403" cy="384568"/>
              </a:xfrm>
              <a:custGeom>
                <a:rect b="b" l="l" r="r" t="t"/>
                <a:pathLst>
                  <a:path extrusionOk="0" h="11621" w="7325">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7281641" y="1136546"/>
                <a:ext cx="892968" cy="986057"/>
              </a:xfrm>
              <a:custGeom>
                <a:rect b="b" l="l" r="r" t="t"/>
                <a:pathLst>
                  <a:path extrusionOk="0" h="29797" w="26984">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1"/>
            <p:cNvGrpSpPr/>
            <p:nvPr/>
          </p:nvGrpSpPr>
          <p:grpSpPr>
            <a:xfrm>
              <a:off x="8084663" y="2833445"/>
              <a:ext cx="1026629" cy="1056842"/>
              <a:chOff x="8084663" y="3138245"/>
              <a:chExt cx="1026629" cy="1056842"/>
            </a:xfrm>
          </p:grpSpPr>
          <p:sp>
            <p:nvSpPr>
              <p:cNvPr id="337" name="Google Shape;337;p21"/>
              <p:cNvSpPr/>
              <p:nvPr/>
            </p:nvSpPr>
            <p:spPr>
              <a:xfrm>
                <a:off x="8084663" y="3138245"/>
                <a:ext cx="1026629" cy="1056842"/>
              </a:xfrm>
              <a:custGeom>
                <a:rect b="b" l="l" r="r" t="t"/>
                <a:pathLst>
                  <a:path extrusionOk="0" h="31936" w="31023">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8533166" y="3299372"/>
                <a:ext cx="302929" cy="174232"/>
              </a:xfrm>
              <a:custGeom>
                <a:rect b="b" l="l" r="r" t="t"/>
                <a:pathLst>
                  <a:path extrusionOk="0" h="5265" w="9154">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8481443" y="3415692"/>
                <a:ext cx="443539" cy="302796"/>
              </a:xfrm>
              <a:custGeom>
                <a:rect b="b" l="l" r="r" t="t"/>
                <a:pathLst>
                  <a:path extrusionOk="0" h="9150" w="13403">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8416515" y="3524964"/>
                <a:ext cx="456577" cy="285423"/>
              </a:xfrm>
              <a:custGeom>
                <a:rect b="b" l="l" r="r" t="t"/>
                <a:pathLst>
                  <a:path extrusionOk="0" h="8625" w="13797">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8364659" y="3646678"/>
                <a:ext cx="443539" cy="268612"/>
              </a:xfrm>
              <a:custGeom>
                <a:rect b="b" l="l" r="r" t="t"/>
                <a:pathLst>
                  <a:path extrusionOk="0" h="8117" w="13403">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8307773" y="3769087"/>
                <a:ext cx="428051" cy="257559"/>
              </a:xfrm>
              <a:custGeom>
                <a:rect b="b" l="l" r="r" t="t"/>
                <a:pathLst>
                  <a:path extrusionOk="0" h="7783" w="12935">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1"/>
            <p:cNvGrpSpPr/>
            <p:nvPr/>
          </p:nvGrpSpPr>
          <p:grpSpPr>
            <a:xfrm>
              <a:off x="1808099" y="1435052"/>
              <a:ext cx="690310" cy="1154730"/>
              <a:chOff x="1960499" y="1511252"/>
              <a:chExt cx="690310" cy="1154730"/>
            </a:xfrm>
          </p:grpSpPr>
          <p:sp>
            <p:nvSpPr>
              <p:cNvPr id="344" name="Google Shape;344;p21"/>
              <p:cNvSpPr/>
              <p:nvPr/>
            </p:nvSpPr>
            <p:spPr>
              <a:xfrm>
                <a:off x="2276433" y="1802367"/>
                <a:ext cx="230886" cy="126347"/>
              </a:xfrm>
              <a:custGeom>
                <a:rect b="b" l="l" r="r" t="t"/>
                <a:pathLst>
                  <a:path extrusionOk="0" h="3818" w="6977">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1960499" y="1705670"/>
                <a:ext cx="614064" cy="960311"/>
              </a:xfrm>
              <a:custGeom>
                <a:rect b="b" l="l" r="r" t="t"/>
                <a:pathLst>
                  <a:path extrusionOk="0" h="29019" w="18556">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2040749" y="2214401"/>
                <a:ext cx="274932" cy="375269"/>
              </a:xfrm>
              <a:custGeom>
                <a:rect b="b" l="l" r="r" t="t"/>
                <a:pathLst>
                  <a:path extrusionOk="0" h="11340" w="8308">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2175965" y="2156390"/>
                <a:ext cx="75252" cy="67840"/>
              </a:xfrm>
              <a:custGeom>
                <a:rect b="b" l="l" r="r" t="t"/>
                <a:pathLst>
                  <a:path extrusionOk="0" h="2050" w="2274">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2269285" y="2051322"/>
                <a:ext cx="103977" cy="101064"/>
              </a:xfrm>
              <a:custGeom>
                <a:rect b="b" l="l" r="r" t="t"/>
                <a:pathLst>
                  <a:path extrusionOk="0" h="3054" w="3142">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2330209" y="1578331"/>
                <a:ext cx="118570" cy="102487"/>
              </a:xfrm>
              <a:custGeom>
                <a:rect b="b" l="l" r="r" t="t"/>
                <a:pathLst>
                  <a:path extrusionOk="0" h="3097" w="3583">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512912" y="1511252"/>
                <a:ext cx="137896" cy="132072"/>
              </a:xfrm>
              <a:custGeom>
                <a:rect b="b" l="l" r="r" t="t"/>
                <a:pathLst>
                  <a:path extrusionOk="0" h="3991" w="4167">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1"/>
            <p:cNvGrpSpPr/>
            <p:nvPr/>
          </p:nvGrpSpPr>
          <p:grpSpPr>
            <a:xfrm>
              <a:off x="581890" y="175783"/>
              <a:ext cx="800177" cy="752193"/>
              <a:chOff x="734290" y="251983"/>
              <a:chExt cx="800177" cy="752193"/>
            </a:xfrm>
          </p:grpSpPr>
          <p:sp>
            <p:nvSpPr>
              <p:cNvPr id="352" name="Google Shape;352;p21"/>
              <p:cNvSpPr/>
              <p:nvPr/>
            </p:nvSpPr>
            <p:spPr>
              <a:xfrm>
                <a:off x="864310" y="336336"/>
                <a:ext cx="515085" cy="529745"/>
              </a:xfrm>
              <a:custGeom>
                <a:rect b="b" l="l" r="r" t="t"/>
                <a:pathLst>
                  <a:path extrusionOk="0" h="16008" w="15565">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734290" y="251983"/>
                <a:ext cx="800177" cy="752193"/>
              </a:xfrm>
              <a:custGeom>
                <a:rect b="b" l="l" r="r" t="t"/>
                <a:pathLst>
                  <a:path extrusionOk="0" h="22730" w="2418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1"/>
            <p:cNvGrpSpPr/>
            <p:nvPr/>
          </p:nvGrpSpPr>
          <p:grpSpPr>
            <a:xfrm>
              <a:off x="2705171" y="1226305"/>
              <a:ext cx="152954" cy="60030"/>
              <a:chOff x="2857571" y="1302505"/>
              <a:chExt cx="152954" cy="60030"/>
            </a:xfrm>
          </p:grpSpPr>
          <p:sp>
            <p:nvSpPr>
              <p:cNvPr id="355" name="Google Shape;355;p21"/>
              <p:cNvSpPr/>
              <p:nvPr/>
            </p:nvSpPr>
            <p:spPr>
              <a:xfrm>
                <a:off x="2857571" y="1331063"/>
                <a:ext cx="152954" cy="31471"/>
              </a:xfrm>
              <a:custGeom>
                <a:rect b="b" l="l" r="r" t="t"/>
                <a:pathLst>
                  <a:path extrusionOk="0" h="951" w="4622">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2896289" y="1302505"/>
                <a:ext cx="106061" cy="10590"/>
              </a:xfrm>
              <a:custGeom>
                <a:rect b="b" l="l" r="r" t="t"/>
                <a:pathLst>
                  <a:path extrusionOk="0" h="320" w="3205">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1"/>
            <p:cNvGrpSpPr/>
            <p:nvPr/>
          </p:nvGrpSpPr>
          <p:grpSpPr>
            <a:xfrm>
              <a:off x="3015909" y="398396"/>
              <a:ext cx="1088181" cy="608604"/>
              <a:chOff x="3168309" y="474596"/>
              <a:chExt cx="1088181" cy="608604"/>
            </a:xfrm>
          </p:grpSpPr>
          <p:grpSp>
            <p:nvGrpSpPr>
              <p:cNvPr id="358" name="Google Shape;358;p21"/>
              <p:cNvGrpSpPr/>
              <p:nvPr/>
            </p:nvGrpSpPr>
            <p:grpSpPr>
              <a:xfrm>
                <a:off x="3168309" y="517749"/>
                <a:ext cx="1084309" cy="565452"/>
                <a:chOff x="3168309" y="517749"/>
                <a:chExt cx="1084309" cy="565452"/>
              </a:xfrm>
            </p:grpSpPr>
            <p:sp>
              <p:nvSpPr>
                <p:cNvPr id="359" name="Google Shape;359;p21"/>
                <p:cNvSpPr/>
                <p:nvPr/>
              </p:nvSpPr>
              <p:spPr>
                <a:xfrm>
                  <a:off x="3179726" y="531913"/>
                  <a:ext cx="1066571" cy="534378"/>
                </a:xfrm>
                <a:custGeom>
                  <a:rect b="b" l="l" r="r" t="t"/>
                  <a:pathLst>
                    <a:path extrusionOk="0" h="16148" w="3223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3168309" y="517749"/>
                  <a:ext cx="1084309" cy="565452"/>
                </a:xfrm>
                <a:custGeom>
                  <a:rect b="b" l="l" r="r" t="t"/>
                  <a:pathLst>
                    <a:path extrusionOk="0" h="17087" w="32766">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21"/>
              <p:cNvGrpSpPr/>
              <p:nvPr/>
            </p:nvGrpSpPr>
            <p:grpSpPr>
              <a:xfrm>
                <a:off x="4114622" y="474596"/>
                <a:ext cx="141868" cy="100403"/>
                <a:chOff x="4114622" y="474596"/>
                <a:chExt cx="141868" cy="100403"/>
              </a:xfrm>
            </p:grpSpPr>
            <p:sp>
              <p:nvSpPr>
                <p:cNvPr id="362" name="Google Shape;362;p21"/>
                <p:cNvSpPr/>
                <p:nvPr/>
              </p:nvSpPr>
              <p:spPr>
                <a:xfrm>
                  <a:off x="4114622" y="474596"/>
                  <a:ext cx="70851" cy="90839"/>
                </a:xfrm>
                <a:custGeom>
                  <a:rect b="b" l="l" r="r" t="t"/>
                  <a:pathLst>
                    <a:path extrusionOk="0" h="2745" w="2141">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4199339" y="480752"/>
                  <a:ext cx="57151" cy="94247"/>
                </a:xfrm>
                <a:custGeom>
                  <a:rect b="b" l="l" r="r" t="t"/>
                  <a:pathLst>
                    <a:path extrusionOk="0" h="2848" w="1727">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 name="Google Shape;364;p21"/>
            <p:cNvGrpSpPr/>
            <p:nvPr/>
          </p:nvGrpSpPr>
          <p:grpSpPr>
            <a:xfrm>
              <a:off x="4554058" y="-93972"/>
              <a:ext cx="820760" cy="899951"/>
              <a:chOff x="4554058" y="287028"/>
              <a:chExt cx="820760" cy="899951"/>
            </a:xfrm>
          </p:grpSpPr>
          <p:grpSp>
            <p:nvGrpSpPr>
              <p:cNvPr id="365" name="Google Shape;365;p21"/>
              <p:cNvGrpSpPr/>
              <p:nvPr/>
            </p:nvGrpSpPr>
            <p:grpSpPr>
              <a:xfrm>
                <a:off x="4554058" y="287028"/>
                <a:ext cx="820760" cy="807258"/>
                <a:chOff x="4554058" y="287028"/>
                <a:chExt cx="820760" cy="807258"/>
              </a:xfrm>
            </p:grpSpPr>
            <p:sp>
              <p:nvSpPr>
                <p:cNvPr id="366" name="Google Shape;366;p21"/>
                <p:cNvSpPr/>
                <p:nvPr/>
              </p:nvSpPr>
              <p:spPr>
                <a:xfrm>
                  <a:off x="4642315" y="348977"/>
                  <a:ext cx="463924" cy="360179"/>
                </a:xfrm>
                <a:custGeom>
                  <a:rect b="b" l="l" r="r" t="t"/>
                  <a:pathLst>
                    <a:path extrusionOk="0" h="10884" w="14019">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4554058" y="287028"/>
                  <a:ext cx="820760" cy="807258"/>
                </a:xfrm>
                <a:custGeom>
                  <a:rect b="b" l="l" r="r" t="t"/>
                  <a:pathLst>
                    <a:path extrusionOk="0" h="24394" w="24802">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1"/>
              <p:cNvGrpSpPr/>
              <p:nvPr/>
            </p:nvGrpSpPr>
            <p:grpSpPr>
              <a:xfrm>
                <a:off x="5063947" y="1041305"/>
                <a:ext cx="89912" cy="145673"/>
                <a:chOff x="5063947" y="1041305"/>
                <a:chExt cx="89912" cy="145673"/>
              </a:xfrm>
            </p:grpSpPr>
            <p:sp>
              <p:nvSpPr>
                <p:cNvPr id="369" name="Google Shape;369;p21"/>
                <p:cNvSpPr/>
                <p:nvPr/>
              </p:nvSpPr>
              <p:spPr>
                <a:xfrm>
                  <a:off x="5063947" y="1041305"/>
                  <a:ext cx="81110" cy="80481"/>
                </a:xfrm>
                <a:custGeom>
                  <a:rect b="b" l="l" r="r" t="t"/>
                  <a:pathLst>
                    <a:path extrusionOk="0" h="2432" w="2451">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5073643" y="1111958"/>
                  <a:ext cx="80216" cy="75021"/>
                </a:xfrm>
                <a:custGeom>
                  <a:rect b="b" l="l" r="r" t="t"/>
                  <a:pathLst>
                    <a:path extrusionOk="0" h="2267" w="2424">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 name="Google Shape;371;p21"/>
            <p:cNvGrpSpPr/>
            <p:nvPr/>
          </p:nvGrpSpPr>
          <p:grpSpPr>
            <a:xfrm>
              <a:off x="7100592" y="-290283"/>
              <a:ext cx="638917" cy="1022558"/>
              <a:chOff x="7100592" y="-366483"/>
              <a:chExt cx="638917" cy="1022558"/>
            </a:xfrm>
          </p:grpSpPr>
          <p:sp>
            <p:nvSpPr>
              <p:cNvPr id="372" name="Google Shape;372;p21"/>
              <p:cNvSpPr/>
              <p:nvPr/>
            </p:nvSpPr>
            <p:spPr>
              <a:xfrm>
                <a:off x="7100592" y="-366483"/>
                <a:ext cx="638917" cy="1022558"/>
              </a:xfrm>
              <a:custGeom>
                <a:rect b="b" l="l" r="r" t="t"/>
                <a:pathLst>
                  <a:path extrusionOk="0" h="30900" w="19307">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7316454" y="-154591"/>
                <a:ext cx="302929" cy="469417"/>
              </a:xfrm>
              <a:custGeom>
                <a:rect b="b" l="l" r="r" t="t"/>
                <a:pathLst>
                  <a:path extrusionOk="0" h="14185" w="9154">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7166347" y="-209426"/>
                <a:ext cx="119332" cy="80183"/>
              </a:xfrm>
              <a:custGeom>
                <a:rect b="b" l="l" r="r" t="t"/>
                <a:pathLst>
                  <a:path extrusionOk="0" h="2423" w="3606">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7173991" y="-234708"/>
                <a:ext cx="72870" cy="53643"/>
              </a:xfrm>
              <a:custGeom>
                <a:rect b="b" l="l" r="r" t="t"/>
                <a:pathLst>
                  <a:path extrusionOk="0" h="1621" w="2202">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1"/>
            <p:cNvGrpSpPr/>
            <p:nvPr/>
          </p:nvGrpSpPr>
          <p:grpSpPr>
            <a:xfrm>
              <a:off x="5910718" y="-131360"/>
              <a:ext cx="105830" cy="85015"/>
              <a:chOff x="5910718" y="-131360"/>
              <a:chExt cx="105830" cy="85015"/>
            </a:xfrm>
          </p:grpSpPr>
          <p:sp>
            <p:nvSpPr>
              <p:cNvPr id="377" name="Google Shape;377;p21"/>
              <p:cNvSpPr/>
              <p:nvPr/>
            </p:nvSpPr>
            <p:spPr>
              <a:xfrm>
                <a:off x="5910718" y="-129342"/>
                <a:ext cx="37097" cy="58342"/>
              </a:xfrm>
              <a:custGeom>
                <a:rect b="b" l="l" r="r" t="t"/>
                <a:pathLst>
                  <a:path extrusionOk="0" h="1763" w="1121">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5974255" y="-131360"/>
                <a:ext cx="42292" cy="85015"/>
              </a:xfrm>
              <a:custGeom>
                <a:rect b="b" l="l" r="r" t="t"/>
                <a:pathLst>
                  <a:path extrusionOk="0" h="2569" w="1278">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1"/>
            <p:cNvGrpSpPr/>
            <p:nvPr/>
          </p:nvGrpSpPr>
          <p:grpSpPr>
            <a:xfrm>
              <a:off x="3894690" y="-306155"/>
              <a:ext cx="432221" cy="578920"/>
              <a:chOff x="3894690" y="-306155"/>
              <a:chExt cx="432221" cy="578920"/>
            </a:xfrm>
          </p:grpSpPr>
          <p:sp>
            <p:nvSpPr>
              <p:cNvPr id="380" name="Google Shape;380;p21"/>
              <p:cNvSpPr/>
              <p:nvPr/>
            </p:nvSpPr>
            <p:spPr>
              <a:xfrm>
                <a:off x="3975568" y="-294506"/>
                <a:ext cx="351343" cy="567272"/>
              </a:xfrm>
              <a:custGeom>
                <a:rect b="b" l="l" r="r" t="t"/>
                <a:pathLst>
                  <a:path extrusionOk="0" h="17142" w="10617">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1"/>
              <p:cNvGrpSpPr/>
              <p:nvPr/>
            </p:nvGrpSpPr>
            <p:grpSpPr>
              <a:xfrm>
                <a:off x="3894690" y="-306155"/>
                <a:ext cx="98086" cy="107551"/>
                <a:chOff x="3894690" y="-306155"/>
                <a:chExt cx="98086" cy="107551"/>
              </a:xfrm>
            </p:grpSpPr>
            <p:sp>
              <p:nvSpPr>
                <p:cNvPr id="382" name="Google Shape;382;p21"/>
                <p:cNvSpPr/>
                <p:nvPr/>
              </p:nvSpPr>
              <p:spPr>
                <a:xfrm>
                  <a:off x="3925797" y="-273029"/>
                  <a:ext cx="66979" cy="74425"/>
                </a:xfrm>
                <a:custGeom>
                  <a:rect b="b" l="l" r="r" t="t"/>
                  <a:pathLst>
                    <a:path extrusionOk="0" h="2249" w="2024">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3894690" y="-306155"/>
                  <a:ext cx="73333" cy="65292"/>
                </a:xfrm>
                <a:custGeom>
                  <a:rect b="b" l="l" r="r" t="t"/>
                  <a:pathLst>
                    <a:path extrusionOk="0" h="1973" w="2216">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 name="Google Shape;384;p21"/>
            <p:cNvGrpSpPr/>
            <p:nvPr/>
          </p:nvGrpSpPr>
          <p:grpSpPr>
            <a:xfrm>
              <a:off x="2775700" y="-243577"/>
              <a:ext cx="641763" cy="660328"/>
              <a:chOff x="2775700" y="-243577"/>
              <a:chExt cx="641763" cy="660328"/>
            </a:xfrm>
          </p:grpSpPr>
          <p:grpSp>
            <p:nvGrpSpPr>
              <p:cNvPr id="385" name="Google Shape;385;p21"/>
              <p:cNvGrpSpPr/>
              <p:nvPr/>
            </p:nvGrpSpPr>
            <p:grpSpPr>
              <a:xfrm>
                <a:off x="2880967" y="-159588"/>
                <a:ext cx="536496" cy="576339"/>
                <a:chOff x="2880967" y="-159588"/>
                <a:chExt cx="536496" cy="576339"/>
              </a:xfrm>
            </p:grpSpPr>
            <p:sp>
              <p:nvSpPr>
                <p:cNvPr id="386" name="Google Shape;386;p21"/>
                <p:cNvSpPr/>
                <p:nvPr/>
              </p:nvSpPr>
              <p:spPr>
                <a:xfrm>
                  <a:off x="2880967" y="-159588"/>
                  <a:ext cx="536496" cy="576339"/>
                </a:xfrm>
                <a:custGeom>
                  <a:rect b="b" l="l" r="r" t="t"/>
                  <a:pathLst>
                    <a:path extrusionOk="0" h="17416" w="16212">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3004700" y="-35855"/>
                  <a:ext cx="152192" cy="171982"/>
                </a:xfrm>
                <a:custGeom>
                  <a:rect b="b" l="l" r="r" t="t"/>
                  <a:pathLst>
                    <a:path extrusionOk="0" h="5197" w="4599">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1"/>
              <p:cNvGrpSpPr/>
              <p:nvPr/>
            </p:nvGrpSpPr>
            <p:grpSpPr>
              <a:xfrm>
                <a:off x="2775700" y="-243577"/>
                <a:ext cx="100965" cy="123965"/>
                <a:chOff x="2775700" y="-243577"/>
                <a:chExt cx="100965" cy="123965"/>
              </a:xfrm>
            </p:grpSpPr>
            <p:sp>
              <p:nvSpPr>
                <p:cNvPr id="389" name="Google Shape;389;p21"/>
                <p:cNvSpPr/>
                <p:nvPr/>
              </p:nvSpPr>
              <p:spPr>
                <a:xfrm>
                  <a:off x="2805251" y="-184540"/>
                  <a:ext cx="71414" cy="64927"/>
                </a:xfrm>
                <a:custGeom>
                  <a:rect b="b" l="l" r="r" t="t"/>
                  <a:pathLst>
                    <a:path extrusionOk="0" h="1962" w="2158">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2775700" y="-243577"/>
                  <a:ext cx="77999" cy="45833"/>
                </a:xfrm>
                <a:custGeom>
                  <a:rect b="b" l="l" r="r" t="t"/>
                  <a:pathLst>
                    <a:path extrusionOk="0" h="1385" w="2357">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 name="Google Shape;391;p21"/>
            <p:cNvGrpSpPr/>
            <p:nvPr/>
          </p:nvGrpSpPr>
          <p:grpSpPr>
            <a:xfrm>
              <a:off x="1588573" y="-296128"/>
              <a:ext cx="730914" cy="557013"/>
              <a:chOff x="1588573" y="-296128"/>
              <a:chExt cx="730914" cy="557013"/>
            </a:xfrm>
          </p:grpSpPr>
          <p:sp>
            <p:nvSpPr>
              <p:cNvPr id="392" name="Google Shape;392;p21"/>
              <p:cNvSpPr/>
              <p:nvPr/>
            </p:nvSpPr>
            <p:spPr>
              <a:xfrm>
                <a:off x="1588573" y="-164387"/>
                <a:ext cx="730914" cy="425272"/>
              </a:xfrm>
              <a:custGeom>
                <a:rect b="b" l="l" r="r" t="t"/>
                <a:pathLst>
                  <a:path extrusionOk="0" h="12851" w="22087">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1"/>
              <p:cNvGrpSpPr/>
              <p:nvPr/>
            </p:nvGrpSpPr>
            <p:grpSpPr>
              <a:xfrm>
                <a:off x="2028140" y="-296128"/>
                <a:ext cx="162319" cy="81341"/>
                <a:chOff x="2028140" y="-296128"/>
                <a:chExt cx="162319" cy="81341"/>
              </a:xfrm>
            </p:grpSpPr>
            <p:sp>
              <p:nvSpPr>
                <p:cNvPr id="394" name="Google Shape;394;p21"/>
                <p:cNvSpPr/>
                <p:nvPr/>
              </p:nvSpPr>
              <p:spPr>
                <a:xfrm>
                  <a:off x="2028140" y="-264690"/>
                  <a:ext cx="106194" cy="43153"/>
                </a:xfrm>
                <a:custGeom>
                  <a:rect b="b" l="l" r="r" t="t"/>
                  <a:pathLst>
                    <a:path extrusionOk="0" h="1304" w="3209">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2090619" y="-296128"/>
                  <a:ext cx="99840" cy="81341"/>
                </a:xfrm>
                <a:custGeom>
                  <a:rect b="b" l="l" r="r" t="t"/>
                  <a:pathLst>
                    <a:path extrusionOk="0" h="2458" w="3017">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 name="Google Shape;396;p21"/>
            <p:cNvGrpSpPr/>
            <p:nvPr/>
          </p:nvGrpSpPr>
          <p:grpSpPr>
            <a:xfrm>
              <a:off x="1586909" y="490691"/>
              <a:ext cx="853058" cy="594507"/>
              <a:chOff x="1739309" y="566891"/>
              <a:chExt cx="853058" cy="594507"/>
            </a:xfrm>
          </p:grpSpPr>
          <p:grpSp>
            <p:nvGrpSpPr>
              <p:cNvPr id="397" name="Google Shape;397;p21"/>
              <p:cNvGrpSpPr/>
              <p:nvPr/>
            </p:nvGrpSpPr>
            <p:grpSpPr>
              <a:xfrm>
                <a:off x="1753572" y="566891"/>
                <a:ext cx="838796" cy="594507"/>
                <a:chOff x="1753572" y="566891"/>
                <a:chExt cx="838796" cy="594507"/>
              </a:xfrm>
            </p:grpSpPr>
            <p:sp>
              <p:nvSpPr>
                <p:cNvPr id="398" name="Google Shape;398;p21"/>
                <p:cNvSpPr/>
                <p:nvPr/>
              </p:nvSpPr>
              <p:spPr>
                <a:xfrm>
                  <a:off x="1753572" y="566891"/>
                  <a:ext cx="838796" cy="594507"/>
                </a:xfrm>
                <a:custGeom>
                  <a:rect b="b" l="l" r="r" t="t"/>
                  <a:pathLst>
                    <a:path extrusionOk="0" h="17965" w="25347">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978502" y="690823"/>
                  <a:ext cx="424312" cy="302234"/>
                </a:xfrm>
                <a:custGeom>
                  <a:rect b="b" l="l" r="r" t="t"/>
                  <a:pathLst>
                    <a:path extrusionOk="0" h="9133" w="12822">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1"/>
              <p:cNvGrpSpPr/>
              <p:nvPr/>
            </p:nvGrpSpPr>
            <p:grpSpPr>
              <a:xfrm>
                <a:off x="1739309" y="617821"/>
                <a:ext cx="85081" cy="113673"/>
                <a:chOff x="1739309" y="617821"/>
                <a:chExt cx="85081" cy="113673"/>
              </a:xfrm>
            </p:grpSpPr>
            <p:sp>
              <p:nvSpPr>
                <p:cNvPr id="401" name="Google Shape;401;p21"/>
                <p:cNvSpPr/>
                <p:nvPr/>
              </p:nvSpPr>
              <p:spPr>
                <a:xfrm>
                  <a:off x="1764923" y="657466"/>
                  <a:ext cx="59467" cy="74028"/>
                </a:xfrm>
                <a:custGeom>
                  <a:rect b="b" l="l" r="r" t="t"/>
                  <a:pathLst>
                    <a:path extrusionOk="0" h="2237" w="1797">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739309" y="617821"/>
                  <a:ext cx="55298" cy="57449"/>
                </a:xfrm>
                <a:custGeom>
                  <a:rect b="b" l="l" r="r" t="t"/>
                  <a:pathLst>
                    <a:path extrusionOk="0" h="1736" w="1671">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21"/>
            <p:cNvGrpSpPr/>
            <p:nvPr/>
          </p:nvGrpSpPr>
          <p:grpSpPr>
            <a:xfrm>
              <a:off x="291413" y="-295003"/>
              <a:ext cx="420937" cy="645006"/>
              <a:chOff x="291413" y="-295003"/>
              <a:chExt cx="420937" cy="645006"/>
            </a:xfrm>
          </p:grpSpPr>
          <p:sp>
            <p:nvSpPr>
              <p:cNvPr id="404" name="Google Shape;404;p21"/>
              <p:cNvSpPr/>
              <p:nvPr/>
            </p:nvSpPr>
            <p:spPr>
              <a:xfrm>
                <a:off x="291413" y="-295003"/>
                <a:ext cx="420937" cy="498274"/>
              </a:xfrm>
              <a:custGeom>
                <a:rect b="b" l="l" r="r" t="t"/>
                <a:pathLst>
                  <a:path extrusionOk="0" h="15057" w="1272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1"/>
              <p:cNvGrpSpPr/>
              <p:nvPr/>
            </p:nvGrpSpPr>
            <p:grpSpPr>
              <a:xfrm>
                <a:off x="317622" y="261977"/>
                <a:ext cx="171618" cy="88026"/>
                <a:chOff x="317622" y="261977"/>
                <a:chExt cx="171618" cy="88026"/>
              </a:xfrm>
            </p:grpSpPr>
            <p:sp>
              <p:nvSpPr>
                <p:cNvPr id="406" name="Google Shape;406;p21"/>
                <p:cNvSpPr/>
                <p:nvPr/>
              </p:nvSpPr>
              <p:spPr>
                <a:xfrm>
                  <a:off x="317622" y="261977"/>
                  <a:ext cx="146732" cy="34879"/>
                </a:xfrm>
                <a:custGeom>
                  <a:rect b="b" l="l" r="r" t="t"/>
                  <a:pathLst>
                    <a:path extrusionOk="0" h="1054" w="4434">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371629" y="323099"/>
                  <a:ext cx="117611" cy="26904"/>
                </a:xfrm>
                <a:custGeom>
                  <a:rect b="b" l="l" r="r" t="t"/>
                  <a:pathLst>
                    <a:path extrusionOk="0" h="813" w="3554">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 name="Google Shape;408;p21"/>
            <p:cNvGrpSpPr/>
            <p:nvPr/>
          </p:nvGrpSpPr>
          <p:grpSpPr>
            <a:xfrm>
              <a:off x="1061830" y="1204662"/>
              <a:ext cx="693917" cy="709106"/>
              <a:chOff x="1214230" y="1280862"/>
              <a:chExt cx="693917" cy="709106"/>
            </a:xfrm>
          </p:grpSpPr>
          <p:sp>
            <p:nvSpPr>
              <p:cNvPr id="409" name="Google Shape;409;p21"/>
              <p:cNvSpPr/>
              <p:nvPr/>
            </p:nvSpPr>
            <p:spPr>
              <a:xfrm>
                <a:off x="1265424" y="1280862"/>
                <a:ext cx="642723" cy="709106"/>
              </a:xfrm>
              <a:custGeom>
                <a:rect b="b" l="l" r="r" t="t"/>
                <a:pathLst>
                  <a:path extrusionOk="0" h="21428" w="19422">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1216414" y="1365116"/>
                <a:ext cx="83195" cy="91600"/>
              </a:xfrm>
              <a:custGeom>
                <a:rect b="b" l="l" r="r" t="t"/>
                <a:pathLst>
                  <a:path extrusionOk="0" h="2768" w="2514">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214230" y="1326463"/>
                <a:ext cx="63538" cy="48745"/>
              </a:xfrm>
              <a:custGeom>
                <a:rect b="b" l="l" r="r" t="t"/>
                <a:pathLst>
                  <a:path extrusionOk="0" h="1473" w="192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21"/>
            <p:cNvGrpSpPr/>
            <p:nvPr/>
          </p:nvGrpSpPr>
          <p:grpSpPr>
            <a:xfrm>
              <a:off x="-335269" y="759038"/>
              <a:ext cx="1277205" cy="1131333"/>
              <a:chOff x="-182869" y="835238"/>
              <a:chExt cx="1277205" cy="1131333"/>
            </a:xfrm>
          </p:grpSpPr>
          <p:sp>
            <p:nvSpPr>
              <p:cNvPr id="413" name="Google Shape;413;p21"/>
              <p:cNvSpPr/>
              <p:nvPr/>
            </p:nvSpPr>
            <p:spPr>
              <a:xfrm>
                <a:off x="-182869" y="851983"/>
                <a:ext cx="1277205" cy="1076929"/>
              </a:xfrm>
              <a:custGeom>
                <a:rect b="b" l="l" r="r" t="t"/>
                <a:pathLst>
                  <a:path extrusionOk="0" h="32543" w="38595">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1"/>
              <p:cNvGrpSpPr/>
              <p:nvPr/>
            </p:nvGrpSpPr>
            <p:grpSpPr>
              <a:xfrm>
                <a:off x="454360" y="835238"/>
                <a:ext cx="112382" cy="56555"/>
                <a:chOff x="454360" y="835238"/>
                <a:chExt cx="112382" cy="56555"/>
              </a:xfrm>
            </p:grpSpPr>
            <p:sp>
              <p:nvSpPr>
                <p:cNvPr id="415" name="Google Shape;415;p21"/>
                <p:cNvSpPr/>
                <p:nvPr/>
              </p:nvSpPr>
              <p:spPr>
                <a:xfrm>
                  <a:off x="454360" y="840897"/>
                  <a:ext cx="72870" cy="50896"/>
                </a:xfrm>
                <a:custGeom>
                  <a:rect b="b" l="l" r="r" t="t"/>
                  <a:pathLst>
                    <a:path extrusionOk="0" h="1538" w="2202">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09095" y="835238"/>
                  <a:ext cx="57647" cy="54934"/>
                </a:xfrm>
                <a:custGeom>
                  <a:rect b="b" l="l" r="r" t="t"/>
                  <a:pathLst>
                    <a:path extrusionOk="0" h="1660" w="1742">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1"/>
              <p:cNvGrpSpPr/>
              <p:nvPr/>
            </p:nvGrpSpPr>
            <p:grpSpPr>
              <a:xfrm>
                <a:off x="588484" y="1891352"/>
                <a:ext cx="127241" cy="75219"/>
                <a:chOff x="588484" y="1891352"/>
                <a:chExt cx="127241" cy="75219"/>
              </a:xfrm>
            </p:grpSpPr>
            <p:sp>
              <p:nvSpPr>
                <p:cNvPr id="418" name="Google Shape;418;p21"/>
                <p:cNvSpPr/>
                <p:nvPr/>
              </p:nvSpPr>
              <p:spPr>
                <a:xfrm>
                  <a:off x="588484" y="1891352"/>
                  <a:ext cx="82268" cy="56919"/>
                </a:xfrm>
                <a:custGeom>
                  <a:rect b="b" l="l" r="r" t="t"/>
                  <a:pathLst>
                    <a:path extrusionOk="0" h="1720" w="2486">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652849" y="1914782"/>
                  <a:ext cx="62876" cy="51790"/>
                </a:xfrm>
                <a:custGeom>
                  <a:rect b="b" l="l" r="r" t="t"/>
                  <a:pathLst>
                    <a:path extrusionOk="0" h="1565" w="190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 name="Google Shape;420;p21"/>
            <p:cNvGrpSpPr/>
            <p:nvPr/>
          </p:nvGrpSpPr>
          <p:grpSpPr>
            <a:xfrm>
              <a:off x="1004821" y="2303619"/>
              <a:ext cx="413557" cy="605096"/>
              <a:chOff x="1004821" y="2303619"/>
              <a:chExt cx="413557" cy="605096"/>
            </a:xfrm>
          </p:grpSpPr>
          <p:grpSp>
            <p:nvGrpSpPr>
              <p:cNvPr id="421" name="Google Shape;421;p21"/>
              <p:cNvGrpSpPr/>
              <p:nvPr/>
            </p:nvGrpSpPr>
            <p:grpSpPr>
              <a:xfrm>
                <a:off x="1004821" y="2303619"/>
                <a:ext cx="344559" cy="605096"/>
                <a:chOff x="1004821" y="2303619"/>
                <a:chExt cx="344559" cy="605096"/>
              </a:xfrm>
            </p:grpSpPr>
            <p:sp>
              <p:nvSpPr>
                <p:cNvPr id="422" name="Google Shape;422;p21"/>
                <p:cNvSpPr/>
                <p:nvPr/>
              </p:nvSpPr>
              <p:spPr>
                <a:xfrm>
                  <a:off x="1004821" y="2303619"/>
                  <a:ext cx="344559" cy="605096"/>
                </a:xfrm>
                <a:custGeom>
                  <a:rect b="b" l="l" r="r" t="t"/>
                  <a:pathLst>
                    <a:path extrusionOk="0" h="18285" w="10412">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099896" y="2690900"/>
                  <a:ext cx="119960" cy="115691"/>
                </a:xfrm>
                <a:custGeom>
                  <a:rect b="b" l="l" r="r" t="t"/>
                  <a:pathLst>
                    <a:path extrusionOk="0" h="3496" w="3625">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100160" y="2414181"/>
                  <a:ext cx="100006" cy="87298"/>
                </a:xfrm>
                <a:custGeom>
                  <a:rect b="b" l="l" r="r" t="t"/>
                  <a:pathLst>
                    <a:path extrusionOk="0" h="2638" w="3022">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1"/>
              <p:cNvGrpSpPr/>
              <p:nvPr/>
            </p:nvGrpSpPr>
            <p:grpSpPr>
              <a:xfrm>
                <a:off x="1332668" y="2362060"/>
                <a:ext cx="85710" cy="97126"/>
                <a:chOff x="1332668" y="2362060"/>
                <a:chExt cx="85710" cy="97126"/>
              </a:xfrm>
            </p:grpSpPr>
            <p:sp>
              <p:nvSpPr>
                <p:cNvPr id="426" name="Google Shape;426;p21"/>
                <p:cNvSpPr/>
                <p:nvPr/>
              </p:nvSpPr>
              <p:spPr>
                <a:xfrm>
                  <a:off x="1332668" y="2362060"/>
                  <a:ext cx="23926" cy="80911"/>
                </a:xfrm>
                <a:custGeom>
                  <a:rect b="b" l="l" r="r" t="t"/>
                  <a:pathLst>
                    <a:path extrusionOk="0" h="2445" w="723">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385980" y="2383736"/>
                  <a:ext cx="32398" cy="75451"/>
                </a:xfrm>
                <a:custGeom>
                  <a:rect b="b" l="l" r="r" t="t"/>
                  <a:pathLst>
                    <a:path extrusionOk="0" h="2280" w="979">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21"/>
            <p:cNvGrpSpPr/>
            <p:nvPr/>
          </p:nvGrpSpPr>
          <p:grpSpPr>
            <a:xfrm>
              <a:off x="2419065" y="2892963"/>
              <a:ext cx="62909" cy="137996"/>
              <a:chOff x="2647665" y="2892963"/>
              <a:chExt cx="62909" cy="137996"/>
            </a:xfrm>
          </p:grpSpPr>
          <p:sp>
            <p:nvSpPr>
              <p:cNvPr id="429" name="Google Shape;429;p21"/>
              <p:cNvSpPr/>
              <p:nvPr/>
            </p:nvSpPr>
            <p:spPr>
              <a:xfrm>
                <a:off x="2679235" y="2917121"/>
                <a:ext cx="31339" cy="113838"/>
              </a:xfrm>
              <a:custGeom>
                <a:rect b="b" l="l" r="r" t="t"/>
                <a:pathLst>
                  <a:path extrusionOk="0" h="3440" w="947">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2647665" y="2892963"/>
                <a:ext cx="22668" cy="82698"/>
              </a:xfrm>
              <a:custGeom>
                <a:rect b="b" l="l" r="r" t="t"/>
                <a:pathLst>
                  <a:path extrusionOk="0" h="2499" w="685">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1"/>
            <p:cNvGrpSpPr/>
            <p:nvPr/>
          </p:nvGrpSpPr>
          <p:grpSpPr>
            <a:xfrm>
              <a:off x="2019837" y="2591126"/>
              <a:ext cx="134753" cy="99377"/>
              <a:chOff x="2248437" y="2591126"/>
              <a:chExt cx="134753" cy="99377"/>
            </a:xfrm>
          </p:grpSpPr>
          <p:sp>
            <p:nvSpPr>
              <p:cNvPr id="432" name="Google Shape;432;p21"/>
              <p:cNvSpPr/>
              <p:nvPr/>
            </p:nvSpPr>
            <p:spPr>
              <a:xfrm>
                <a:off x="2248437" y="2591126"/>
                <a:ext cx="85312" cy="99377"/>
              </a:xfrm>
              <a:custGeom>
                <a:rect b="b" l="l" r="r" t="t"/>
                <a:pathLst>
                  <a:path extrusionOk="0" h="3003" w="2578">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2320380" y="2614622"/>
                <a:ext cx="62810" cy="58673"/>
              </a:xfrm>
              <a:custGeom>
                <a:rect b="b" l="l" r="r" t="t"/>
                <a:pathLst>
                  <a:path extrusionOk="0" h="1773" w="1898">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1"/>
            <p:cNvGrpSpPr/>
            <p:nvPr/>
          </p:nvGrpSpPr>
          <p:grpSpPr>
            <a:xfrm>
              <a:off x="91107" y="3143540"/>
              <a:ext cx="638983" cy="1054658"/>
              <a:chOff x="319707" y="3143540"/>
              <a:chExt cx="638983" cy="1054658"/>
            </a:xfrm>
          </p:grpSpPr>
          <p:sp>
            <p:nvSpPr>
              <p:cNvPr id="435" name="Google Shape;435;p21"/>
              <p:cNvSpPr/>
              <p:nvPr/>
            </p:nvSpPr>
            <p:spPr>
              <a:xfrm>
                <a:off x="319707" y="3143540"/>
                <a:ext cx="638983" cy="1022558"/>
              </a:xfrm>
              <a:custGeom>
                <a:rect b="b" l="l" r="r" t="t"/>
                <a:pathLst>
                  <a:path extrusionOk="0" h="30900" w="19309">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535602" y="3355431"/>
                <a:ext cx="302896" cy="469417"/>
              </a:xfrm>
              <a:custGeom>
                <a:rect b="b" l="l" r="r" t="t"/>
                <a:pathLst>
                  <a:path extrusionOk="0" h="14185" w="9153">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692262" y="4059275"/>
                <a:ext cx="96332" cy="96630"/>
              </a:xfrm>
              <a:custGeom>
                <a:rect b="b" l="l" r="r" t="t"/>
                <a:pathLst>
                  <a:path extrusionOk="0" h="2920" w="2911">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692560" y="4142106"/>
                <a:ext cx="89482" cy="56092"/>
              </a:xfrm>
              <a:custGeom>
                <a:rect b="b" l="l" r="r" t="t"/>
                <a:pathLst>
                  <a:path extrusionOk="0" h="1695" w="2704">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1"/>
            <p:cNvGrpSpPr/>
            <p:nvPr/>
          </p:nvGrpSpPr>
          <p:grpSpPr>
            <a:xfrm>
              <a:off x="1115684" y="3702273"/>
              <a:ext cx="388340" cy="497513"/>
              <a:chOff x="1344284" y="3702273"/>
              <a:chExt cx="388340" cy="497513"/>
            </a:xfrm>
          </p:grpSpPr>
          <p:sp>
            <p:nvSpPr>
              <p:cNvPr id="440" name="Google Shape;440;p21"/>
              <p:cNvSpPr/>
              <p:nvPr/>
            </p:nvSpPr>
            <p:spPr>
              <a:xfrm>
                <a:off x="1344284" y="3702273"/>
                <a:ext cx="388340" cy="424411"/>
              </a:xfrm>
              <a:custGeom>
                <a:rect b="b" l="l" r="r" t="t"/>
                <a:pathLst>
                  <a:path extrusionOk="0" h="12825" w="11735">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1494921" y="4110304"/>
                <a:ext cx="98450" cy="66549"/>
              </a:xfrm>
              <a:custGeom>
                <a:rect b="b" l="l" r="r" t="t"/>
                <a:pathLst>
                  <a:path extrusionOk="0" h="2011" w="2975">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1556539" y="4135587"/>
                <a:ext cx="72936" cy="64199"/>
              </a:xfrm>
              <a:custGeom>
                <a:rect b="b" l="l" r="r" t="t"/>
                <a:pathLst>
                  <a:path extrusionOk="0" h="1940" w="2204">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1"/>
            <p:cNvGrpSpPr/>
            <p:nvPr/>
          </p:nvGrpSpPr>
          <p:grpSpPr>
            <a:xfrm>
              <a:off x="-148032" y="4347932"/>
              <a:ext cx="1550979" cy="1347924"/>
              <a:chOff x="4368" y="4500332"/>
              <a:chExt cx="1550979" cy="1347924"/>
            </a:xfrm>
          </p:grpSpPr>
          <p:grpSp>
            <p:nvGrpSpPr>
              <p:cNvPr id="444" name="Google Shape;444;p21"/>
              <p:cNvGrpSpPr/>
              <p:nvPr/>
            </p:nvGrpSpPr>
            <p:grpSpPr>
              <a:xfrm>
                <a:off x="4368" y="4500332"/>
                <a:ext cx="1507264" cy="1347924"/>
                <a:chOff x="4368" y="4500332"/>
                <a:chExt cx="1507264" cy="1347924"/>
              </a:xfrm>
            </p:grpSpPr>
            <p:sp>
              <p:nvSpPr>
                <p:cNvPr id="445" name="Google Shape;445;p21"/>
                <p:cNvSpPr/>
                <p:nvPr/>
              </p:nvSpPr>
              <p:spPr>
                <a:xfrm>
                  <a:off x="4368" y="4500332"/>
                  <a:ext cx="1507264" cy="1347924"/>
                </a:xfrm>
                <a:custGeom>
                  <a:rect b="b" l="l" r="r" t="t"/>
                  <a:pathLst>
                    <a:path extrusionOk="0" h="40732" w="45547">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454890" y="5262949"/>
                  <a:ext cx="305477" cy="214175"/>
                </a:xfrm>
                <a:custGeom>
                  <a:rect b="b" l="l" r="r" t="t"/>
                  <a:pathLst>
                    <a:path extrusionOk="0" h="6472" w="9231">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384105" y="5156755"/>
                  <a:ext cx="306900" cy="223209"/>
                </a:xfrm>
                <a:custGeom>
                  <a:rect b="b" l="l" r="r" t="t"/>
                  <a:pathLst>
                    <a:path extrusionOk="0" h="6745" w="9274">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323910" y="5058404"/>
                  <a:ext cx="287441" cy="225989"/>
                </a:xfrm>
                <a:custGeom>
                  <a:rect b="b" l="l" r="r" t="t"/>
                  <a:pathLst>
                    <a:path extrusionOk="0" h="6829" w="8686">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251239" y="4971867"/>
                  <a:ext cx="284331" cy="227345"/>
                </a:xfrm>
                <a:custGeom>
                  <a:rect b="b" l="l" r="r" t="t"/>
                  <a:pathLst>
                    <a:path extrusionOk="0" h="6870" w="8592">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157223" y="4893206"/>
                  <a:ext cx="328873" cy="206530"/>
                </a:xfrm>
                <a:custGeom>
                  <a:rect b="b" l="l" r="r" t="t"/>
                  <a:pathLst>
                    <a:path extrusionOk="0" h="6241" w="9938">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856798" y="4962469"/>
                  <a:ext cx="304054" cy="210667"/>
                </a:xfrm>
                <a:custGeom>
                  <a:rect b="b" l="l" r="r" t="t"/>
                  <a:pathLst>
                    <a:path extrusionOk="0" h="6366" w="9188">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797894" y="4865475"/>
                  <a:ext cx="315338" cy="236280"/>
                </a:xfrm>
                <a:custGeom>
                  <a:rect b="b" l="l" r="r" t="t"/>
                  <a:pathLst>
                    <a:path extrusionOk="0" h="7140" w="9529">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732437" y="4757031"/>
                  <a:ext cx="309216" cy="243098"/>
                </a:xfrm>
                <a:custGeom>
                  <a:rect b="b" l="l" r="r" t="t"/>
                  <a:pathLst>
                    <a:path extrusionOk="0" h="7346" w="9344">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647422" y="4663743"/>
                  <a:ext cx="319740" cy="244719"/>
                </a:xfrm>
                <a:custGeom>
                  <a:rect b="b" l="l" r="r" t="t"/>
                  <a:pathLst>
                    <a:path extrusionOk="0" h="7395" w="9662">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585241" y="4582997"/>
                  <a:ext cx="320335" cy="251768"/>
                </a:xfrm>
                <a:custGeom>
                  <a:rect b="b" l="l" r="r" t="t"/>
                  <a:pathLst>
                    <a:path extrusionOk="0" h="7608" w="968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1"/>
              <p:cNvSpPr/>
              <p:nvPr/>
            </p:nvSpPr>
            <p:spPr>
              <a:xfrm>
                <a:off x="1364603" y="5136171"/>
                <a:ext cx="119166" cy="46296"/>
              </a:xfrm>
              <a:custGeom>
                <a:rect b="b" l="l" r="r" t="t"/>
                <a:pathLst>
                  <a:path extrusionOk="0" h="1399" w="3601">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1437505" y="5176610"/>
                <a:ext cx="117842" cy="27599"/>
              </a:xfrm>
              <a:custGeom>
                <a:rect b="b" l="l" r="r" t="t"/>
                <a:pathLst>
                  <a:path extrusionOk="0" h="834" w="3561">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1"/>
            <p:cNvGrpSpPr/>
            <p:nvPr/>
          </p:nvGrpSpPr>
          <p:grpSpPr>
            <a:xfrm>
              <a:off x="1435754" y="4088694"/>
              <a:ext cx="1037582" cy="940754"/>
              <a:chOff x="1664354" y="4088694"/>
              <a:chExt cx="1037582" cy="940754"/>
            </a:xfrm>
          </p:grpSpPr>
          <p:grpSp>
            <p:nvGrpSpPr>
              <p:cNvPr id="459" name="Google Shape;459;p21"/>
              <p:cNvGrpSpPr/>
              <p:nvPr/>
            </p:nvGrpSpPr>
            <p:grpSpPr>
              <a:xfrm>
                <a:off x="1664354" y="4088694"/>
                <a:ext cx="1037582" cy="832607"/>
                <a:chOff x="1664354" y="4088694"/>
                <a:chExt cx="1037582" cy="832607"/>
              </a:xfrm>
            </p:grpSpPr>
            <p:sp>
              <p:nvSpPr>
                <p:cNvPr id="460" name="Google Shape;460;p21"/>
                <p:cNvSpPr/>
                <p:nvPr/>
              </p:nvSpPr>
              <p:spPr>
                <a:xfrm>
                  <a:off x="2035818" y="4196940"/>
                  <a:ext cx="429938" cy="217219"/>
                </a:xfrm>
                <a:custGeom>
                  <a:rect b="b" l="l" r="r" t="t"/>
                  <a:pathLst>
                    <a:path extrusionOk="0" h="6564" w="12992">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1664354" y="4088694"/>
                  <a:ext cx="1037582" cy="832607"/>
                </a:xfrm>
                <a:custGeom>
                  <a:rect b="b" l="l" r="r" t="t"/>
                  <a:pathLst>
                    <a:path extrusionOk="0" h="25160" w="31354">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2025592" y="4188303"/>
                  <a:ext cx="454625" cy="249815"/>
                </a:xfrm>
                <a:custGeom>
                  <a:rect b="b" l="l" r="r" t="t"/>
                  <a:pathLst>
                    <a:path extrusionOk="0" h="7549" w="13738">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1739838" y="4716261"/>
                  <a:ext cx="461210" cy="159671"/>
                </a:xfrm>
                <a:custGeom>
                  <a:rect b="b" l="l" r="r" t="t"/>
                  <a:pathLst>
                    <a:path extrusionOk="0" h="4825" w="13937">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1771012" y="4676384"/>
                  <a:ext cx="280260" cy="110363"/>
                </a:xfrm>
                <a:custGeom>
                  <a:rect b="b" l="l" r="r" t="t"/>
                  <a:pathLst>
                    <a:path extrusionOk="0" h="3335" w="8469">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1770648" y="4633132"/>
                  <a:ext cx="435729" cy="159109"/>
                </a:xfrm>
                <a:custGeom>
                  <a:rect b="b" l="l" r="r" t="t"/>
                  <a:pathLst>
                    <a:path extrusionOk="0" h="4808" w="13167">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1843186" y="4600007"/>
                  <a:ext cx="272318" cy="119729"/>
                </a:xfrm>
                <a:custGeom>
                  <a:rect b="b" l="l" r="r" t="t"/>
                  <a:pathLst>
                    <a:path extrusionOk="0" h="3618" w="8229">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1"/>
              <p:cNvGrpSpPr/>
              <p:nvPr/>
            </p:nvGrpSpPr>
            <p:grpSpPr>
              <a:xfrm>
                <a:off x="2242315" y="4930402"/>
                <a:ext cx="155932" cy="99046"/>
                <a:chOff x="2242315" y="4930402"/>
                <a:chExt cx="155932" cy="99046"/>
              </a:xfrm>
            </p:grpSpPr>
            <p:sp>
              <p:nvSpPr>
                <p:cNvPr id="468" name="Google Shape;468;p21"/>
                <p:cNvSpPr/>
                <p:nvPr/>
              </p:nvSpPr>
              <p:spPr>
                <a:xfrm>
                  <a:off x="2242315" y="4930402"/>
                  <a:ext cx="83856" cy="58508"/>
                </a:xfrm>
                <a:custGeom>
                  <a:rect b="b" l="l" r="r" t="t"/>
                  <a:pathLst>
                    <a:path extrusionOk="0" h="1768" w="2534">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2304595" y="4969484"/>
                  <a:ext cx="93652" cy="59964"/>
                </a:xfrm>
                <a:custGeom>
                  <a:rect b="b" l="l" r="r" t="t"/>
                  <a:pathLst>
                    <a:path extrusionOk="0" h="1812" w="283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21"/>
            <p:cNvGrpSpPr/>
            <p:nvPr/>
          </p:nvGrpSpPr>
          <p:grpSpPr>
            <a:xfrm>
              <a:off x="2661531" y="4683445"/>
              <a:ext cx="636336" cy="613800"/>
              <a:chOff x="2661531" y="4759645"/>
              <a:chExt cx="636336" cy="613800"/>
            </a:xfrm>
          </p:grpSpPr>
          <p:sp>
            <p:nvSpPr>
              <p:cNvPr id="471" name="Google Shape;471;p21"/>
              <p:cNvSpPr/>
              <p:nvPr/>
            </p:nvSpPr>
            <p:spPr>
              <a:xfrm>
                <a:off x="2661531" y="4759645"/>
                <a:ext cx="526601" cy="606916"/>
              </a:xfrm>
              <a:custGeom>
                <a:rect b="b" l="l" r="r" t="t"/>
                <a:pathLst>
                  <a:path extrusionOk="0" h="18340" w="15913">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3141173" y="5288794"/>
                <a:ext cx="74193" cy="84651"/>
              </a:xfrm>
              <a:custGeom>
                <a:rect b="b" l="l" r="r" t="t"/>
                <a:pathLst>
                  <a:path extrusionOk="0" h="2558" w="2242">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220761" y="5295379"/>
                <a:ext cx="77106" cy="76973"/>
              </a:xfrm>
              <a:custGeom>
                <a:rect b="b" l="l" r="r" t="t"/>
                <a:pathLst>
                  <a:path extrusionOk="0" h="2326" w="233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1"/>
            <p:cNvGrpSpPr/>
            <p:nvPr/>
          </p:nvGrpSpPr>
          <p:grpSpPr>
            <a:xfrm>
              <a:off x="3260869" y="4383810"/>
              <a:ext cx="1065612" cy="1051580"/>
              <a:chOff x="3260869" y="4155210"/>
              <a:chExt cx="1065612" cy="1051580"/>
            </a:xfrm>
          </p:grpSpPr>
          <p:grpSp>
            <p:nvGrpSpPr>
              <p:cNvPr id="475" name="Google Shape;475;p21"/>
              <p:cNvGrpSpPr/>
              <p:nvPr/>
            </p:nvGrpSpPr>
            <p:grpSpPr>
              <a:xfrm>
                <a:off x="3260869" y="4155210"/>
                <a:ext cx="1065612" cy="1051580"/>
                <a:chOff x="3260869" y="4155210"/>
                <a:chExt cx="1065612" cy="1051580"/>
              </a:xfrm>
            </p:grpSpPr>
            <p:sp>
              <p:nvSpPr>
                <p:cNvPr id="476" name="Google Shape;476;p21"/>
                <p:cNvSpPr/>
                <p:nvPr/>
              </p:nvSpPr>
              <p:spPr>
                <a:xfrm>
                  <a:off x="3260869" y="4155210"/>
                  <a:ext cx="1065612" cy="1051580"/>
                </a:xfrm>
                <a:custGeom>
                  <a:rect b="b" l="l" r="r" t="t"/>
                  <a:pathLst>
                    <a:path extrusionOk="0" h="31777" w="32201">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3412631" y="4384608"/>
                  <a:ext cx="250146" cy="242800"/>
                </a:xfrm>
                <a:custGeom>
                  <a:rect b="b" l="l" r="r" t="t"/>
                  <a:pathLst>
                    <a:path extrusionOk="0" h="7337" w="7559">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509923" y="4364918"/>
                  <a:ext cx="413027" cy="344261"/>
                </a:xfrm>
                <a:custGeom>
                  <a:rect b="b" l="l" r="r" t="t"/>
                  <a:pathLst>
                    <a:path extrusionOk="0" h="10403" w="12481">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3598644" y="4439773"/>
                  <a:ext cx="398467" cy="361172"/>
                </a:xfrm>
                <a:custGeom>
                  <a:rect b="b" l="l" r="r" t="t"/>
                  <a:pathLst>
                    <a:path extrusionOk="0" h="10914" w="12041">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701264" y="4530512"/>
                  <a:ext cx="379505" cy="352832"/>
                </a:xfrm>
                <a:custGeom>
                  <a:rect b="b" l="l" r="r" t="t"/>
                  <a:pathLst>
                    <a:path extrusionOk="0" h="10662" w="11468">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803520" y="4626150"/>
                  <a:ext cx="361866" cy="345320"/>
                </a:xfrm>
                <a:custGeom>
                  <a:rect b="b" l="l" r="r" t="t"/>
                  <a:pathLst>
                    <a:path extrusionOk="0" h="10435" w="10935">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1"/>
              <p:cNvSpPr/>
              <p:nvPr/>
            </p:nvSpPr>
            <p:spPr>
              <a:xfrm>
                <a:off x="3992710" y="4206570"/>
                <a:ext cx="70950" cy="81573"/>
              </a:xfrm>
              <a:custGeom>
                <a:rect b="b" l="l" r="r" t="t"/>
                <a:pathLst>
                  <a:path extrusionOk="0" h="2465" w="2144">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4071933" y="4230363"/>
                <a:ext cx="60890" cy="66946"/>
              </a:xfrm>
              <a:custGeom>
                <a:rect b="b" l="l" r="r" t="t"/>
                <a:pathLst>
                  <a:path extrusionOk="0" h="2023" w="184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1"/>
            <p:cNvGrpSpPr/>
            <p:nvPr/>
          </p:nvGrpSpPr>
          <p:grpSpPr>
            <a:xfrm>
              <a:off x="5374821" y="4130508"/>
              <a:ext cx="142364" cy="69263"/>
              <a:chOff x="4756021" y="3831533"/>
              <a:chExt cx="142364" cy="69263"/>
            </a:xfrm>
          </p:grpSpPr>
          <p:sp>
            <p:nvSpPr>
              <p:cNvPr id="485" name="Google Shape;485;p21"/>
              <p:cNvSpPr/>
              <p:nvPr/>
            </p:nvSpPr>
            <p:spPr>
              <a:xfrm>
                <a:off x="4756021" y="3831533"/>
                <a:ext cx="118802" cy="28923"/>
              </a:xfrm>
              <a:custGeom>
                <a:rect b="b" l="l" r="r" t="t"/>
                <a:pathLst>
                  <a:path extrusionOk="0" h="874" w="359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4801887" y="3872303"/>
                <a:ext cx="96498" cy="28493"/>
              </a:xfrm>
              <a:custGeom>
                <a:rect b="b" l="l" r="r" t="t"/>
                <a:pathLst>
                  <a:path extrusionOk="0" h="861" w="2916">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21"/>
            <p:cNvGrpSpPr/>
            <p:nvPr/>
          </p:nvGrpSpPr>
          <p:grpSpPr>
            <a:xfrm>
              <a:off x="4349976" y="4497104"/>
              <a:ext cx="591495" cy="708080"/>
              <a:chOff x="4349976" y="4801904"/>
              <a:chExt cx="591495" cy="708080"/>
            </a:xfrm>
          </p:grpSpPr>
          <p:sp>
            <p:nvSpPr>
              <p:cNvPr id="488" name="Google Shape;488;p21"/>
              <p:cNvSpPr/>
              <p:nvPr/>
            </p:nvSpPr>
            <p:spPr>
              <a:xfrm>
                <a:off x="4349976" y="4903597"/>
                <a:ext cx="591495" cy="606387"/>
              </a:xfrm>
              <a:custGeom>
                <a:rect b="b" l="l" r="r" t="t"/>
                <a:pathLst>
                  <a:path extrusionOk="0" h="18324" w="17874">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4533971" y="4859452"/>
                <a:ext cx="92626" cy="57482"/>
              </a:xfrm>
              <a:custGeom>
                <a:rect b="b" l="l" r="r" t="t"/>
                <a:pathLst>
                  <a:path extrusionOk="0" h="1737" w="2799">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4548134" y="4801904"/>
                <a:ext cx="94777" cy="51823"/>
              </a:xfrm>
              <a:custGeom>
                <a:rect b="b" l="l" r="r" t="t"/>
                <a:pathLst>
                  <a:path extrusionOk="0" h="1566" w="2864">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1"/>
            <p:cNvGrpSpPr/>
            <p:nvPr/>
          </p:nvGrpSpPr>
          <p:grpSpPr>
            <a:xfrm>
              <a:off x="5630954" y="5096427"/>
              <a:ext cx="147626" cy="102487"/>
              <a:chOff x="5630954" y="5096427"/>
              <a:chExt cx="147626" cy="102487"/>
            </a:xfrm>
          </p:grpSpPr>
          <p:sp>
            <p:nvSpPr>
              <p:cNvPr id="492" name="Google Shape;492;p21"/>
              <p:cNvSpPr/>
              <p:nvPr/>
            </p:nvSpPr>
            <p:spPr>
              <a:xfrm>
                <a:off x="5630954" y="5129023"/>
                <a:ext cx="86173" cy="60195"/>
              </a:xfrm>
              <a:custGeom>
                <a:rect b="b" l="l" r="r" t="t"/>
                <a:pathLst>
                  <a:path extrusionOk="0" h="1819" w="2604">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5696146" y="5096427"/>
                <a:ext cx="82433" cy="102487"/>
              </a:xfrm>
              <a:custGeom>
                <a:rect b="b" l="l" r="r" t="t"/>
                <a:pathLst>
                  <a:path extrusionOk="0" h="3097" w="2491">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1"/>
            <p:cNvGrpSpPr/>
            <p:nvPr/>
          </p:nvGrpSpPr>
          <p:grpSpPr>
            <a:xfrm>
              <a:off x="5801127" y="4288170"/>
              <a:ext cx="519354" cy="629618"/>
              <a:chOff x="5587702" y="3976345"/>
              <a:chExt cx="519354" cy="629618"/>
            </a:xfrm>
          </p:grpSpPr>
          <p:sp>
            <p:nvSpPr>
              <p:cNvPr id="495" name="Google Shape;495;p21"/>
              <p:cNvSpPr/>
              <p:nvPr/>
            </p:nvSpPr>
            <p:spPr>
              <a:xfrm>
                <a:off x="5587702" y="3976345"/>
                <a:ext cx="374839" cy="629618"/>
              </a:xfrm>
              <a:custGeom>
                <a:rect b="b" l="l" r="r" t="t"/>
                <a:pathLst>
                  <a:path extrusionOk="0" h="19026" w="11327">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5989610" y="4164344"/>
                <a:ext cx="48050" cy="85544"/>
              </a:xfrm>
              <a:custGeom>
                <a:rect b="b" l="l" r="r" t="t"/>
                <a:pathLst>
                  <a:path extrusionOk="0" h="2585" w="1452">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6052188" y="4181552"/>
                <a:ext cx="54867" cy="92891"/>
              </a:xfrm>
              <a:custGeom>
                <a:rect b="b" l="l" r="r" t="t"/>
                <a:pathLst>
                  <a:path extrusionOk="0" h="2807" w="1658">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1"/>
            <p:cNvGrpSpPr/>
            <p:nvPr/>
          </p:nvGrpSpPr>
          <p:grpSpPr>
            <a:xfrm>
              <a:off x="6683782" y="3893692"/>
              <a:ext cx="72969" cy="114666"/>
              <a:chOff x="6416107" y="3473604"/>
              <a:chExt cx="72969" cy="114666"/>
            </a:xfrm>
          </p:grpSpPr>
          <p:sp>
            <p:nvSpPr>
              <p:cNvPr id="499" name="Google Shape;499;p21"/>
              <p:cNvSpPr/>
              <p:nvPr/>
            </p:nvSpPr>
            <p:spPr>
              <a:xfrm>
                <a:off x="6416107" y="3473604"/>
                <a:ext cx="23827" cy="114666"/>
              </a:xfrm>
              <a:custGeom>
                <a:rect b="b" l="l" r="r" t="t"/>
                <a:pathLst>
                  <a:path extrusionOk="0" h="3465" w="72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6450457" y="3497199"/>
                <a:ext cx="38619" cy="67641"/>
              </a:xfrm>
              <a:custGeom>
                <a:rect b="b" l="l" r="r" t="t"/>
                <a:pathLst>
                  <a:path extrusionOk="0" h="2044" w="1167">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1"/>
            <p:cNvGrpSpPr/>
            <p:nvPr/>
          </p:nvGrpSpPr>
          <p:grpSpPr>
            <a:xfrm>
              <a:off x="6413501" y="3749682"/>
              <a:ext cx="1009123" cy="1313971"/>
              <a:chOff x="6151764" y="3887194"/>
              <a:chExt cx="1009123" cy="1313971"/>
            </a:xfrm>
          </p:grpSpPr>
          <p:grpSp>
            <p:nvGrpSpPr>
              <p:cNvPr id="502" name="Google Shape;502;p21"/>
              <p:cNvGrpSpPr/>
              <p:nvPr/>
            </p:nvGrpSpPr>
            <p:grpSpPr>
              <a:xfrm>
                <a:off x="6151764" y="3887194"/>
                <a:ext cx="1009123" cy="1235674"/>
                <a:chOff x="6151764" y="3887194"/>
                <a:chExt cx="1009123" cy="1235674"/>
              </a:xfrm>
            </p:grpSpPr>
            <p:sp>
              <p:nvSpPr>
                <p:cNvPr id="503" name="Google Shape;503;p21"/>
                <p:cNvSpPr/>
                <p:nvPr/>
              </p:nvSpPr>
              <p:spPr>
                <a:xfrm>
                  <a:off x="6268944" y="4616950"/>
                  <a:ext cx="769136" cy="427754"/>
                </a:xfrm>
                <a:custGeom>
                  <a:rect b="b" l="l" r="r" t="t"/>
                  <a:pathLst>
                    <a:path extrusionOk="0" h="12926" w="23242">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6842073" y="4193896"/>
                  <a:ext cx="185550" cy="96994"/>
                </a:xfrm>
                <a:custGeom>
                  <a:rect b="b" l="l" r="r" t="t"/>
                  <a:pathLst>
                    <a:path extrusionOk="0" h="2931" w="5607">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6151764" y="4124236"/>
                  <a:ext cx="1009123" cy="998632"/>
                </a:xfrm>
                <a:custGeom>
                  <a:rect b="b" l="l" r="r" t="t"/>
                  <a:pathLst>
                    <a:path extrusionOk="0" h="30177" w="30494">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6248791" y="4604540"/>
                  <a:ext cx="800077" cy="458497"/>
                </a:xfrm>
                <a:custGeom>
                  <a:rect b="b" l="l" r="r" t="t"/>
                  <a:pathLst>
                    <a:path extrusionOk="0" h="13855" w="24177">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6738990" y="4680091"/>
                  <a:ext cx="94777" cy="84254"/>
                </a:xfrm>
                <a:custGeom>
                  <a:rect b="b" l="l" r="r" t="t"/>
                  <a:pathLst>
                    <a:path extrusionOk="0" h="2546" w="2864">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6721815" y="4540804"/>
                  <a:ext cx="93817" cy="77999"/>
                </a:xfrm>
                <a:custGeom>
                  <a:rect b="b" l="l" r="r" t="t"/>
                  <a:pathLst>
                    <a:path extrusionOk="0" h="2357" w="2835">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6838367" y="4387487"/>
                  <a:ext cx="70652" cy="67211"/>
                </a:xfrm>
                <a:custGeom>
                  <a:rect b="b" l="l" r="r" t="t"/>
                  <a:pathLst>
                    <a:path extrusionOk="0" h="2031" w="2135">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7021633" y="4067482"/>
                  <a:ext cx="85842" cy="78231"/>
                </a:xfrm>
                <a:custGeom>
                  <a:rect b="b" l="l" r="r" t="t"/>
                  <a:pathLst>
                    <a:path extrusionOk="0" h="2364" w="2594">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6945686" y="3887194"/>
                  <a:ext cx="132767" cy="126149"/>
                </a:xfrm>
                <a:custGeom>
                  <a:rect b="b" l="l" r="r" t="t"/>
                  <a:pathLst>
                    <a:path extrusionOk="0" h="3812" w="4012">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1"/>
              <p:cNvGrpSpPr/>
              <p:nvPr/>
            </p:nvGrpSpPr>
            <p:grpSpPr>
              <a:xfrm>
                <a:off x="6648515" y="5156391"/>
                <a:ext cx="174596" cy="44774"/>
                <a:chOff x="6648515" y="5156391"/>
                <a:chExt cx="174596" cy="44774"/>
              </a:xfrm>
            </p:grpSpPr>
            <p:sp>
              <p:nvSpPr>
                <p:cNvPr id="513" name="Google Shape;513;p21"/>
                <p:cNvSpPr/>
                <p:nvPr/>
              </p:nvSpPr>
              <p:spPr>
                <a:xfrm>
                  <a:off x="6648515" y="5156556"/>
                  <a:ext cx="117875" cy="44609"/>
                </a:xfrm>
                <a:custGeom>
                  <a:rect b="b" l="l" r="r" t="t"/>
                  <a:pathLst>
                    <a:path extrusionOk="0" h="1348" w="3562">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6713178" y="5156391"/>
                  <a:ext cx="109933" cy="37262"/>
                </a:xfrm>
                <a:custGeom>
                  <a:rect b="b" l="l" r="r" t="t"/>
                  <a:pathLst>
                    <a:path extrusionOk="0" h="1126" w="3322">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 name="Google Shape;515;p21"/>
            <p:cNvGrpSpPr/>
            <p:nvPr/>
          </p:nvGrpSpPr>
          <p:grpSpPr>
            <a:xfrm>
              <a:off x="6984518" y="1964685"/>
              <a:ext cx="922044" cy="497711"/>
              <a:chOff x="6222518" y="1964685"/>
              <a:chExt cx="922044" cy="497711"/>
            </a:xfrm>
          </p:grpSpPr>
          <p:sp>
            <p:nvSpPr>
              <p:cNvPr id="516" name="Google Shape;516;p21"/>
              <p:cNvSpPr/>
              <p:nvPr/>
            </p:nvSpPr>
            <p:spPr>
              <a:xfrm>
                <a:off x="6222518" y="1964685"/>
                <a:ext cx="772346" cy="497711"/>
              </a:xfrm>
              <a:custGeom>
                <a:rect b="b" l="l" r="r" t="t"/>
                <a:pathLst>
                  <a:path extrusionOk="0" h="15040" w="23339">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7084831" y="2177603"/>
                <a:ext cx="59732" cy="78098"/>
              </a:xfrm>
              <a:custGeom>
                <a:rect b="b" l="l" r="r" t="t"/>
                <a:pathLst>
                  <a:path extrusionOk="0" h="2360" w="1805">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7049566" y="2184420"/>
                <a:ext cx="57184" cy="84287"/>
              </a:xfrm>
              <a:custGeom>
                <a:rect b="b" l="l" r="r" t="t"/>
                <a:pathLst>
                  <a:path extrusionOk="0" h="2547" w="1728">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1"/>
            <p:cNvGrpSpPr/>
            <p:nvPr/>
          </p:nvGrpSpPr>
          <p:grpSpPr>
            <a:xfrm>
              <a:off x="7651004" y="3590342"/>
              <a:ext cx="540037" cy="623992"/>
              <a:chOff x="7346204" y="3514142"/>
              <a:chExt cx="540037" cy="623992"/>
            </a:xfrm>
          </p:grpSpPr>
          <p:sp>
            <p:nvSpPr>
              <p:cNvPr id="520" name="Google Shape;520;p21"/>
              <p:cNvSpPr/>
              <p:nvPr/>
            </p:nvSpPr>
            <p:spPr>
              <a:xfrm>
                <a:off x="7346204" y="3514142"/>
                <a:ext cx="469152" cy="577729"/>
              </a:xfrm>
              <a:custGeom>
                <a:rect b="b" l="l" r="r" t="t"/>
                <a:pathLst>
                  <a:path extrusionOk="0" h="17458" w="14177">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7755062" y="4055370"/>
                <a:ext cx="79157" cy="80117"/>
              </a:xfrm>
              <a:custGeom>
                <a:rect b="b" l="l" r="r" t="t"/>
                <a:pathLst>
                  <a:path extrusionOk="0" h="2421" w="2392">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7839084" y="4060731"/>
                <a:ext cx="47157" cy="77403"/>
              </a:xfrm>
              <a:custGeom>
                <a:rect b="b" l="l" r="r" t="t"/>
                <a:pathLst>
                  <a:path extrusionOk="0" h="2339" w="1425">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1"/>
            <p:cNvGrpSpPr/>
            <p:nvPr/>
          </p:nvGrpSpPr>
          <p:grpSpPr>
            <a:xfrm>
              <a:off x="7790092" y="4278339"/>
              <a:ext cx="1375953" cy="924075"/>
              <a:chOff x="7485292" y="4430739"/>
              <a:chExt cx="1375953" cy="924075"/>
            </a:xfrm>
          </p:grpSpPr>
          <p:sp>
            <p:nvSpPr>
              <p:cNvPr id="524" name="Google Shape;524;p21"/>
              <p:cNvSpPr/>
              <p:nvPr/>
            </p:nvSpPr>
            <p:spPr>
              <a:xfrm>
                <a:off x="7485292" y="4430739"/>
                <a:ext cx="1375953" cy="924075"/>
              </a:xfrm>
              <a:custGeom>
                <a:rect b="b" l="l" r="r" t="t"/>
                <a:pathLst>
                  <a:path extrusionOk="0" h="27924" w="41579">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8408507" y="4803526"/>
                <a:ext cx="134587" cy="42888"/>
              </a:xfrm>
              <a:custGeom>
                <a:rect b="b" l="l" r="r" t="t"/>
                <a:pathLst>
                  <a:path extrusionOk="0" h="1296" w="4067">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8480218" y="4767819"/>
                <a:ext cx="105400" cy="27963"/>
              </a:xfrm>
              <a:custGeom>
                <a:rect b="b" l="l" r="r" t="t"/>
                <a:pathLst>
                  <a:path extrusionOk="0" h="845" w="3185">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1"/>
            <p:cNvGrpSpPr/>
            <p:nvPr/>
          </p:nvGrpSpPr>
          <p:grpSpPr>
            <a:xfrm rot="1252032">
              <a:off x="8566606" y="2067767"/>
              <a:ext cx="536458" cy="705459"/>
              <a:chOff x="8490510" y="1991557"/>
              <a:chExt cx="536463" cy="705466"/>
            </a:xfrm>
          </p:grpSpPr>
          <p:grpSp>
            <p:nvGrpSpPr>
              <p:cNvPr id="528" name="Google Shape;528;p21"/>
              <p:cNvGrpSpPr/>
              <p:nvPr/>
            </p:nvGrpSpPr>
            <p:grpSpPr>
              <a:xfrm>
                <a:off x="8490510" y="1991557"/>
                <a:ext cx="536463" cy="576273"/>
                <a:chOff x="8490510" y="1991557"/>
                <a:chExt cx="536463" cy="576273"/>
              </a:xfrm>
            </p:grpSpPr>
            <p:sp>
              <p:nvSpPr>
                <p:cNvPr id="529" name="Google Shape;529;p21"/>
                <p:cNvSpPr/>
                <p:nvPr/>
              </p:nvSpPr>
              <p:spPr>
                <a:xfrm>
                  <a:off x="8490510" y="1991557"/>
                  <a:ext cx="536463" cy="576273"/>
                </a:xfrm>
                <a:custGeom>
                  <a:rect b="b" l="l" r="r" t="t"/>
                  <a:pathLst>
                    <a:path extrusionOk="0" h="17414" w="16211">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8614210" y="2115256"/>
                  <a:ext cx="152192" cy="171982"/>
                </a:xfrm>
                <a:custGeom>
                  <a:rect b="b" l="l" r="r" t="t"/>
                  <a:pathLst>
                    <a:path extrusionOk="0" h="5197" w="4599">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1"/>
              <p:cNvSpPr/>
              <p:nvPr/>
            </p:nvSpPr>
            <p:spPr>
              <a:xfrm>
                <a:off x="8597399" y="2575705"/>
                <a:ext cx="71844" cy="67674"/>
              </a:xfrm>
              <a:custGeom>
                <a:rect b="b" l="l" r="r" t="t"/>
                <a:pathLst>
                  <a:path extrusionOk="0" h="2045" w="2171">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8587736" y="2657444"/>
                <a:ext cx="91137" cy="39579"/>
              </a:xfrm>
              <a:custGeom>
                <a:rect b="b" l="l" r="r" t="t"/>
                <a:pathLst>
                  <a:path extrusionOk="0" h="1196" w="2754">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21"/>
            <p:cNvGrpSpPr/>
            <p:nvPr/>
          </p:nvGrpSpPr>
          <p:grpSpPr>
            <a:xfrm rot="-1926335">
              <a:off x="7298987" y="2443807"/>
              <a:ext cx="1413795" cy="811589"/>
              <a:chOff x="6765365" y="2520242"/>
              <a:chExt cx="1413745" cy="811560"/>
            </a:xfrm>
          </p:grpSpPr>
          <p:sp>
            <p:nvSpPr>
              <p:cNvPr id="534" name="Google Shape;534;p21"/>
              <p:cNvSpPr/>
              <p:nvPr/>
            </p:nvSpPr>
            <p:spPr>
              <a:xfrm>
                <a:off x="6765365" y="2520242"/>
                <a:ext cx="1413745" cy="811560"/>
              </a:xfrm>
              <a:custGeom>
                <a:rect b="b" l="l" r="r" t="t"/>
                <a:pathLst>
                  <a:path extrusionOk="0" h="24524" w="42721">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6863484" y="3117827"/>
                <a:ext cx="66317" cy="60361"/>
              </a:xfrm>
              <a:custGeom>
                <a:rect b="b" l="l" r="r" t="t"/>
                <a:pathLst>
                  <a:path extrusionOk="0" h="1824" w="2004">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7444754" y="2556545"/>
                <a:ext cx="102653" cy="56588"/>
              </a:xfrm>
              <a:custGeom>
                <a:rect b="b" l="l" r="r" t="t"/>
                <a:pathLst>
                  <a:path extrusionOk="0" h="1710" w="3102">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7490388" y="2588082"/>
                <a:ext cx="121085" cy="54536"/>
              </a:xfrm>
              <a:custGeom>
                <a:rect b="b" l="l" r="r" t="t"/>
                <a:pathLst>
                  <a:path extrusionOk="0" h="1648" w="3659">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1"/>
            <p:cNvGrpSpPr/>
            <p:nvPr/>
          </p:nvGrpSpPr>
          <p:grpSpPr>
            <a:xfrm>
              <a:off x="8454538" y="1064636"/>
              <a:ext cx="841873" cy="594507"/>
              <a:chOff x="8454538" y="1064636"/>
              <a:chExt cx="841873" cy="594507"/>
            </a:xfrm>
          </p:grpSpPr>
          <p:sp>
            <p:nvSpPr>
              <p:cNvPr id="539" name="Google Shape;539;p21"/>
              <p:cNvSpPr/>
              <p:nvPr/>
            </p:nvSpPr>
            <p:spPr>
              <a:xfrm>
                <a:off x="8457550" y="1064636"/>
                <a:ext cx="838862" cy="594507"/>
              </a:xfrm>
              <a:custGeom>
                <a:rect b="b" l="l" r="r" t="t"/>
                <a:pathLst>
                  <a:path extrusionOk="0" h="17965" w="25349">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8682546" y="1188600"/>
                <a:ext cx="424312" cy="302234"/>
              </a:xfrm>
              <a:custGeom>
                <a:rect b="b" l="l" r="r" t="t"/>
                <a:pathLst>
                  <a:path extrusionOk="0" h="9133" w="12822">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8470754" y="1133435"/>
                <a:ext cx="70983" cy="92990"/>
              </a:xfrm>
              <a:custGeom>
                <a:rect b="b" l="l" r="r" t="t"/>
                <a:pathLst>
                  <a:path extrusionOk="0" h="2810" w="2145">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8454538" y="1100574"/>
                <a:ext cx="79852" cy="60625"/>
              </a:xfrm>
              <a:custGeom>
                <a:rect b="b" l="l" r="r" t="t"/>
                <a:pathLst>
                  <a:path extrusionOk="0" h="1832" w="2413">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1"/>
            <p:cNvGrpSpPr/>
            <p:nvPr/>
          </p:nvGrpSpPr>
          <p:grpSpPr>
            <a:xfrm>
              <a:off x="7961559" y="-202278"/>
              <a:ext cx="1015476" cy="922487"/>
              <a:chOff x="7961559" y="-202278"/>
              <a:chExt cx="1015476" cy="922487"/>
            </a:xfrm>
          </p:grpSpPr>
          <p:grpSp>
            <p:nvGrpSpPr>
              <p:cNvPr id="544" name="Google Shape;544;p21"/>
              <p:cNvGrpSpPr/>
              <p:nvPr/>
            </p:nvGrpSpPr>
            <p:grpSpPr>
              <a:xfrm>
                <a:off x="7961559" y="-121102"/>
                <a:ext cx="1015476" cy="841311"/>
                <a:chOff x="7961559" y="-121102"/>
                <a:chExt cx="1015476" cy="841311"/>
              </a:xfrm>
            </p:grpSpPr>
            <p:sp>
              <p:nvSpPr>
                <p:cNvPr id="545" name="Google Shape;545;p21"/>
                <p:cNvSpPr/>
                <p:nvPr/>
              </p:nvSpPr>
              <p:spPr>
                <a:xfrm>
                  <a:off x="7961559" y="-121102"/>
                  <a:ext cx="1015476" cy="841311"/>
                </a:xfrm>
                <a:custGeom>
                  <a:rect b="b" l="l" r="r" t="t"/>
                  <a:pathLst>
                    <a:path extrusionOk="0" h="25423" w="30686">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8300393" y="-9514"/>
                  <a:ext cx="454393" cy="238465"/>
                </a:xfrm>
                <a:custGeom>
                  <a:rect b="b" l="l" r="r" t="t"/>
                  <a:pathLst>
                    <a:path extrusionOk="0" h="7206" w="13731">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8035852" y="538101"/>
                  <a:ext cx="467895" cy="136871"/>
                </a:xfrm>
                <a:custGeom>
                  <a:rect b="b" l="l" r="r" t="t"/>
                  <a:pathLst>
                    <a:path extrusionOk="0" h="4136" w="14139">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8065073" y="496669"/>
                  <a:ext cx="284728" cy="96829"/>
                </a:xfrm>
                <a:custGeom>
                  <a:rect b="b" l="l" r="r" t="t"/>
                  <a:pathLst>
                    <a:path extrusionOk="0" h="2926" w="8604">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8062458" y="453450"/>
                  <a:ext cx="442447" cy="137566"/>
                </a:xfrm>
                <a:custGeom>
                  <a:rect b="b" l="l" r="r" t="t"/>
                  <a:pathLst>
                    <a:path extrusionOk="0" h="4157" w="1337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8133177" y="416684"/>
                  <a:ext cx="277381" cy="106657"/>
                </a:xfrm>
                <a:custGeom>
                  <a:rect b="b" l="l" r="r" t="t"/>
                  <a:pathLst>
                    <a:path extrusionOk="0" h="3223" w="8382">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1"/>
              <p:cNvGrpSpPr/>
              <p:nvPr/>
            </p:nvGrpSpPr>
            <p:grpSpPr>
              <a:xfrm>
                <a:off x="8502092" y="-202278"/>
                <a:ext cx="136937" cy="83459"/>
                <a:chOff x="8502092" y="-202278"/>
                <a:chExt cx="136937" cy="83459"/>
              </a:xfrm>
            </p:grpSpPr>
            <p:sp>
              <p:nvSpPr>
                <p:cNvPr id="552" name="Google Shape;552;p21"/>
                <p:cNvSpPr/>
                <p:nvPr/>
              </p:nvSpPr>
              <p:spPr>
                <a:xfrm>
                  <a:off x="8502092" y="-153466"/>
                  <a:ext cx="103910" cy="34648"/>
                </a:xfrm>
                <a:custGeom>
                  <a:rect b="b" l="l" r="r" t="t"/>
                  <a:pathLst>
                    <a:path extrusionOk="0" h="1047" w="314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8542101" y="-202278"/>
                  <a:ext cx="96928" cy="43881"/>
                </a:xfrm>
                <a:custGeom>
                  <a:rect b="b" l="l" r="r" t="t"/>
                  <a:pathLst>
                    <a:path extrusionOk="0" h="1326" w="2929">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21"/>
            <p:cNvGrpSpPr/>
            <p:nvPr/>
          </p:nvGrpSpPr>
          <p:grpSpPr>
            <a:xfrm>
              <a:off x="4974157" y="4531714"/>
              <a:ext cx="772313" cy="497744"/>
              <a:chOff x="4816519" y="4288164"/>
              <a:chExt cx="772313" cy="497744"/>
            </a:xfrm>
          </p:grpSpPr>
          <p:sp>
            <p:nvSpPr>
              <p:cNvPr id="555" name="Google Shape;555;p21"/>
              <p:cNvSpPr/>
              <p:nvPr/>
            </p:nvSpPr>
            <p:spPr>
              <a:xfrm>
                <a:off x="4925186" y="4301061"/>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4816519" y="42881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1"/>
            <p:cNvGrpSpPr/>
            <p:nvPr/>
          </p:nvGrpSpPr>
          <p:grpSpPr>
            <a:xfrm>
              <a:off x="1409380" y="2854741"/>
              <a:ext cx="851139" cy="910474"/>
              <a:chOff x="1637980" y="2854741"/>
              <a:chExt cx="851139" cy="910474"/>
            </a:xfrm>
          </p:grpSpPr>
          <p:grpSp>
            <p:nvGrpSpPr>
              <p:cNvPr id="558" name="Google Shape;558;p21"/>
              <p:cNvGrpSpPr/>
              <p:nvPr/>
            </p:nvGrpSpPr>
            <p:grpSpPr>
              <a:xfrm>
                <a:off x="1637980" y="2854741"/>
                <a:ext cx="851139" cy="910474"/>
                <a:chOff x="1637980" y="2854741"/>
                <a:chExt cx="851139" cy="910474"/>
              </a:xfrm>
            </p:grpSpPr>
            <p:sp>
              <p:nvSpPr>
                <p:cNvPr id="559" name="Google Shape;559;p21"/>
                <p:cNvSpPr/>
                <p:nvPr/>
              </p:nvSpPr>
              <p:spPr>
                <a:xfrm>
                  <a:off x="1659027" y="2860301"/>
                  <a:ext cx="177475" cy="191539"/>
                </a:xfrm>
                <a:custGeom>
                  <a:rect b="b" l="l" r="r" t="t"/>
                  <a:pathLst>
                    <a:path extrusionOk="0" h="5788" w="5363">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1977310" y="3359865"/>
                  <a:ext cx="481198" cy="382053"/>
                </a:xfrm>
                <a:custGeom>
                  <a:rect b="b" l="l" r="r" t="t"/>
                  <a:pathLst>
                    <a:path extrusionOk="0" h="11545" w="14541">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1637980" y="2854741"/>
                  <a:ext cx="851139" cy="910474"/>
                </a:xfrm>
                <a:custGeom>
                  <a:rect b="b" l="l" r="r" t="t"/>
                  <a:pathLst>
                    <a:path extrusionOk="0" h="27513" w="2572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1"/>
              <p:cNvGrpSpPr/>
              <p:nvPr/>
            </p:nvGrpSpPr>
            <p:grpSpPr>
              <a:xfrm>
                <a:off x="2299466" y="3346165"/>
                <a:ext cx="124295" cy="108279"/>
                <a:chOff x="2299466" y="3346165"/>
                <a:chExt cx="124295" cy="108279"/>
              </a:xfrm>
            </p:grpSpPr>
            <p:sp>
              <p:nvSpPr>
                <p:cNvPr id="563" name="Google Shape;563;p21"/>
                <p:cNvSpPr/>
                <p:nvPr/>
              </p:nvSpPr>
              <p:spPr>
                <a:xfrm>
                  <a:off x="2299466" y="3346165"/>
                  <a:ext cx="89581" cy="92924"/>
                </a:xfrm>
                <a:custGeom>
                  <a:rect b="b" l="l" r="r" t="t"/>
                  <a:pathLst>
                    <a:path extrusionOk="0" h="2808" w="2707">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2361680" y="3363936"/>
                  <a:ext cx="62082" cy="90508"/>
                </a:xfrm>
                <a:custGeom>
                  <a:rect b="b" l="l" r="r" t="t"/>
                  <a:pathLst>
                    <a:path extrusionOk="0" h="2735" w="1876">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 name="Google Shape;565;p21"/>
            <p:cNvGrpSpPr/>
            <p:nvPr/>
          </p:nvGrpSpPr>
          <p:grpSpPr>
            <a:xfrm>
              <a:off x="5980209" y="137462"/>
              <a:ext cx="1480128" cy="1386642"/>
              <a:chOff x="5751609" y="213662"/>
              <a:chExt cx="1480128" cy="1386642"/>
            </a:xfrm>
          </p:grpSpPr>
          <p:grpSp>
            <p:nvGrpSpPr>
              <p:cNvPr id="566" name="Google Shape;566;p21"/>
              <p:cNvGrpSpPr/>
              <p:nvPr/>
            </p:nvGrpSpPr>
            <p:grpSpPr>
              <a:xfrm>
                <a:off x="5751609" y="213662"/>
                <a:ext cx="1480128" cy="1386642"/>
                <a:chOff x="5751609" y="213662"/>
                <a:chExt cx="1480128" cy="1386642"/>
              </a:xfrm>
            </p:grpSpPr>
            <p:sp>
              <p:nvSpPr>
                <p:cNvPr id="567" name="Google Shape;567;p21"/>
                <p:cNvSpPr/>
                <p:nvPr/>
              </p:nvSpPr>
              <p:spPr>
                <a:xfrm>
                  <a:off x="5751609" y="213662"/>
                  <a:ext cx="1480128" cy="1386642"/>
                </a:xfrm>
                <a:custGeom>
                  <a:rect b="b" l="l" r="r" t="t"/>
                  <a:pathLst>
                    <a:path extrusionOk="0" h="41902" w="44727">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6084917" y="757670"/>
                  <a:ext cx="306734" cy="212917"/>
                </a:xfrm>
                <a:custGeom>
                  <a:rect b="b" l="l" r="r" t="t"/>
                  <a:pathLst>
                    <a:path extrusionOk="0" h="6434" w="9269">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6151201" y="657234"/>
                  <a:ext cx="315769" cy="210303"/>
                </a:xfrm>
                <a:custGeom>
                  <a:rect b="b" l="l" r="r" t="t"/>
                  <a:pathLst>
                    <a:path extrusionOk="0" h="6355" w="9542">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6219041" y="566924"/>
                  <a:ext cx="312360" cy="191639"/>
                </a:xfrm>
                <a:custGeom>
                  <a:rect b="b" l="l" r="r" t="t"/>
                  <a:pathLst>
                    <a:path extrusionOk="0" h="5791" w="9439">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6273213" y="468805"/>
                  <a:ext cx="310474" cy="188892"/>
                </a:xfrm>
                <a:custGeom>
                  <a:rect b="b" l="l" r="r" t="t"/>
                  <a:pathLst>
                    <a:path extrusionOk="0" h="5708" w="9382">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6333508" y="346065"/>
                  <a:ext cx="307429" cy="236744"/>
                </a:xfrm>
                <a:custGeom>
                  <a:rect b="b" l="l" r="r" t="t"/>
                  <a:pathLst>
                    <a:path extrusionOk="0" h="7154" w="929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6511281" y="1026679"/>
                  <a:ext cx="302565" cy="211891"/>
                </a:xfrm>
                <a:custGeom>
                  <a:rect b="b" l="l" r="r" t="t"/>
                  <a:pathLst>
                    <a:path extrusionOk="0" h="6403" w="9143">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6557047" y="945271"/>
                  <a:ext cx="330098" cy="214439"/>
                </a:xfrm>
                <a:custGeom>
                  <a:rect b="b" l="l" r="r" t="t"/>
                  <a:pathLst>
                    <a:path extrusionOk="0" h="6480" w="9975">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6628097" y="845795"/>
                  <a:ext cx="335426" cy="208781"/>
                </a:xfrm>
                <a:custGeom>
                  <a:rect b="b" l="l" r="r" t="t"/>
                  <a:pathLst>
                    <a:path extrusionOk="0" h="6309" w="10136">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6685380" y="737715"/>
                  <a:ext cx="339066" cy="214274"/>
                </a:xfrm>
                <a:custGeom>
                  <a:rect b="b" l="l" r="r" t="t"/>
                  <a:pathLst>
                    <a:path extrusionOk="0" h="6475" w="10246">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6732305" y="653428"/>
                  <a:ext cx="348100" cy="213016"/>
                </a:xfrm>
                <a:custGeom>
                  <a:rect b="b" l="l" r="r" t="t"/>
                  <a:pathLst>
                    <a:path extrusionOk="0" h="6437" w="10519">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1"/>
              <p:cNvGrpSpPr/>
              <p:nvPr/>
            </p:nvGrpSpPr>
            <p:grpSpPr>
              <a:xfrm>
                <a:off x="6864708" y="521224"/>
                <a:ext cx="165992" cy="77337"/>
                <a:chOff x="6864708" y="521224"/>
                <a:chExt cx="165992" cy="77337"/>
              </a:xfrm>
            </p:grpSpPr>
            <p:sp>
              <p:nvSpPr>
                <p:cNvPr id="579" name="Google Shape;579;p21"/>
                <p:cNvSpPr/>
                <p:nvPr/>
              </p:nvSpPr>
              <p:spPr>
                <a:xfrm>
                  <a:off x="6864708" y="537869"/>
                  <a:ext cx="108576" cy="60692"/>
                </a:xfrm>
                <a:custGeom>
                  <a:rect b="b" l="l" r="r" t="t"/>
                  <a:pathLst>
                    <a:path extrusionOk="0" h="1834" w="3281">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6937711" y="521224"/>
                  <a:ext cx="92990" cy="69196"/>
                </a:xfrm>
                <a:custGeom>
                  <a:rect b="b" l="l" r="r" t="t"/>
                  <a:pathLst>
                    <a:path extrusionOk="0" h="2091" w="281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1"/>
              <p:cNvGrpSpPr/>
              <p:nvPr/>
            </p:nvGrpSpPr>
            <p:grpSpPr>
              <a:xfrm>
                <a:off x="6567637" y="1421737"/>
                <a:ext cx="96663" cy="114037"/>
                <a:chOff x="6567637" y="1421737"/>
                <a:chExt cx="96663" cy="114037"/>
              </a:xfrm>
            </p:grpSpPr>
            <p:sp>
              <p:nvSpPr>
                <p:cNvPr id="582" name="Google Shape;582;p21"/>
                <p:cNvSpPr/>
                <p:nvPr/>
              </p:nvSpPr>
              <p:spPr>
                <a:xfrm>
                  <a:off x="6576407" y="1421737"/>
                  <a:ext cx="87894" cy="75484"/>
                </a:xfrm>
                <a:custGeom>
                  <a:rect b="b" l="l" r="r" t="t"/>
                  <a:pathLst>
                    <a:path extrusionOk="0" h="2281" w="2656">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6567637" y="1464823"/>
                  <a:ext cx="73862" cy="70950"/>
                </a:xfrm>
                <a:custGeom>
                  <a:rect b="b" l="l" r="r" t="t"/>
                  <a:pathLst>
                    <a:path extrusionOk="0" h="2144" w="2232">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584" name="Google Shape;584;p21"/>
          <p:cNvPicPr preferRelativeResize="0"/>
          <p:nvPr/>
        </p:nvPicPr>
        <p:blipFill>
          <a:blip r:embed="rId3">
            <a:alphaModFix/>
          </a:blip>
          <a:stretch>
            <a:fillRect/>
          </a:stretch>
        </p:blipFill>
        <p:spPr>
          <a:xfrm>
            <a:off x="3380162" y="1338322"/>
            <a:ext cx="2585700" cy="2616600"/>
          </a:xfrm>
          <a:prstGeom prst="ellipse">
            <a:avLst/>
          </a:prstGeom>
          <a:noFill/>
          <a:ln>
            <a:noFill/>
          </a:ln>
        </p:spPr>
      </p:pic>
      <p:sp>
        <p:nvSpPr>
          <p:cNvPr id="585" name="Google Shape;585;p21"/>
          <p:cNvSpPr txBox="1"/>
          <p:nvPr>
            <p:ph type="ctrTitle"/>
          </p:nvPr>
        </p:nvSpPr>
        <p:spPr>
          <a:xfrm>
            <a:off x="2602800" y="1206175"/>
            <a:ext cx="3938400" cy="554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400"/>
              <a:t>Second Internal Check</a:t>
            </a:r>
            <a:endParaRPr sz="2400"/>
          </a:p>
        </p:txBody>
      </p:sp>
      <p:sp>
        <p:nvSpPr>
          <p:cNvPr id="586" name="Google Shape;586;p21"/>
          <p:cNvSpPr txBox="1"/>
          <p:nvPr>
            <p:ph idx="1" type="subTitle"/>
          </p:nvPr>
        </p:nvSpPr>
        <p:spPr>
          <a:xfrm>
            <a:off x="3248388" y="3571225"/>
            <a:ext cx="2647200" cy="354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mfortaa Regular"/>
                <a:ea typeface="Comfortaa Regular"/>
                <a:cs typeface="Comfortaa Regular"/>
                <a:sym typeface="Comfortaa Regular"/>
              </a:rPr>
              <a:t>By Team Pinocchio</a:t>
            </a:r>
            <a:endParaRPr>
              <a:latin typeface="Comfortaa Regular"/>
              <a:ea typeface="Comfortaa Regular"/>
              <a:cs typeface="Comfortaa Regular"/>
              <a:sym typeface="Comfortaa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8" name="Shape 1068"/>
        <p:cNvGrpSpPr/>
        <p:nvPr/>
      </p:nvGrpSpPr>
      <p:grpSpPr>
        <a:xfrm>
          <a:off x="0" y="0"/>
          <a:ext cx="0" cy="0"/>
          <a:chOff x="0" y="0"/>
          <a:chExt cx="0" cy="0"/>
        </a:xfrm>
      </p:grpSpPr>
      <p:grpSp>
        <p:nvGrpSpPr>
          <p:cNvPr id="1069" name="Google Shape;1069;p30"/>
          <p:cNvGrpSpPr/>
          <p:nvPr/>
        </p:nvGrpSpPr>
        <p:grpSpPr>
          <a:xfrm>
            <a:off x="160987" y="2571700"/>
            <a:ext cx="6369643" cy="2479558"/>
            <a:chOff x="160987" y="2571700"/>
            <a:chExt cx="6369643" cy="2479558"/>
          </a:xfrm>
        </p:grpSpPr>
        <p:pic>
          <p:nvPicPr>
            <p:cNvPr id="1070" name="Google Shape;1070;p30"/>
            <p:cNvPicPr preferRelativeResize="0"/>
            <p:nvPr/>
          </p:nvPicPr>
          <p:blipFill>
            <a:blip r:embed="rId3">
              <a:alphaModFix/>
            </a:blip>
            <a:stretch>
              <a:fillRect/>
            </a:stretch>
          </p:blipFill>
          <p:spPr>
            <a:xfrm>
              <a:off x="3982783" y="2571748"/>
              <a:ext cx="1273924" cy="2479502"/>
            </a:xfrm>
            <a:prstGeom prst="rect">
              <a:avLst/>
            </a:prstGeom>
            <a:noFill/>
            <a:ln>
              <a:noFill/>
            </a:ln>
          </p:spPr>
        </p:pic>
        <p:pic>
          <p:nvPicPr>
            <p:cNvPr id="1071" name="Google Shape;1071;p30"/>
            <p:cNvPicPr preferRelativeResize="0"/>
            <p:nvPr/>
          </p:nvPicPr>
          <p:blipFill>
            <a:blip r:embed="rId4">
              <a:alphaModFix/>
            </a:blip>
            <a:stretch>
              <a:fillRect/>
            </a:stretch>
          </p:blipFill>
          <p:spPr>
            <a:xfrm>
              <a:off x="160987" y="2571718"/>
              <a:ext cx="1273936" cy="2479522"/>
            </a:xfrm>
            <a:prstGeom prst="rect">
              <a:avLst/>
            </a:prstGeom>
            <a:noFill/>
            <a:ln>
              <a:noFill/>
            </a:ln>
          </p:spPr>
        </p:pic>
        <p:pic>
          <p:nvPicPr>
            <p:cNvPr id="1072" name="Google Shape;1072;p30"/>
            <p:cNvPicPr preferRelativeResize="0"/>
            <p:nvPr/>
          </p:nvPicPr>
          <p:blipFill>
            <a:blip r:embed="rId5">
              <a:alphaModFix/>
            </a:blip>
            <a:stretch>
              <a:fillRect/>
            </a:stretch>
          </p:blipFill>
          <p:spPr>
            <a:xfrm>
              <a:off x="2708858" y="2571736"/>
              <a:ext cx="1273936" cy="2479522"/>
            </a:xfrm>
            <a:prstGeom prst="rect">
              <a:avLst/>
            </a:prstGeom>
            <a:noFill/>
            <a:ln>
              <a:noFill/>
            </a:ln>
          </p:spPr>
        </p:pic>
        <p:pic>
          <p:nvPicPr>
            <p:cNvPr id="1073" name="Google Shape;1073;p30"/>
            <p:cNvPicPr preferRelativeResize="0"/>
            <p:nvPr/>
          </p:nvPicPr>
          <p:blipFill>
            <a:blip r:embed="rId6">
              <a:alphaModFix/>
            </a:blip>
            <a:stretch>
              <a:fillRect/>
            </a:stretch>
          </p:blipFill>
          <p:spPr>
            <a:xfrm>
              <a:off x="5256728" y="2571772"/>
              <a:ext cx="1273902" cy="2479454"/>
            </a:xfrm>
            <a:prstGeom prst="rect">
              <a:avLst/>
            </a:prstGeom>
            <a:noFill/>
            <a:ln>
              <a:noFill/>
            </a:ln>
          </p:spPr>
        </p:pic>
        <p:pic>
          <p:nvPicPr>
            <p:cNvPr id="1074" name="Google Shape;1074;p30"/>
            <p:cNvPicPr preferRelativeResize="0"/>
            <p:nvPr/>
          </p:nvPicPr>
          <p:blipFill>
            <a:blip r:embed="rId7">
              <a:alphaModFix/>
            </a:blip>
            <a:stretch>
              <a:fillRect/>
            </a:stretch>
          </p:blipFill>
          <p:spPr>
            <a:xfrm>
              <a:off x="1434924" y="2571700"/>
              <a:ext cx="1273936" cy="2479548"/>
            </a:xfrm>
            <a:prstGeom prst="rect">
              <a:avLst/>
            </a:prstGeom>
            <a:noFill/>
            <a:ln>
              <a:noFill/>
            </a:ln>
          </p:spPr>
        </p:pic>
      </p:grpSp>
      <p:grpSp>
        <p:nvGrpSpPr>
          <p:cNvPr id="1075" name="Google Shape;1075;p30"/>
          <p:cNvGrpSpPr/>
          <p:nvPr/>
        </p:nvGrpSpPr>
        <p:grpSpPr>
          <a:xfrm>
            <a:off x="160975" y="92228"/>
            <a:ext cx="6369675" cy="2479522"/>
            <a:chOff x="160975" y="92228"/>
            <a:chExt cx="6369675" cy="2479522"/>
          </a:xfrm>
        </p:grpSpPr>
        <p:pic>
          <p:nvPicPr>
            <p:cNvPr id="1076" name="Google Shape;1076;p30"/>
            <p:cNvPicPr preferRelativeResize="0"/>
            <p:nvPr/>
          </p:nvPicPr>
          <p:blipFill>
            <a:blip r:embed="rId8">
              <a:alphaModFix/>
            </a:blip>
            <a:stretch>
              <a:fillRect/>
            </a:stretch>
          </p:blipFill>
          <p:spPr>
            <a:xfrm>
              <a:off x="3982765" y="92240"/>
              <a:ext cx="1273924" cy="2479502"/>
            </a:xfrm>
            <a:prstGeom prst="rect">
              <a:avLst/>
            </a:prstGeom>
            <a:noFill/>
            <a:ln>
              <a:noFill/>
            </a:ln>
          </p:spPr>
        </p:pic>
        <p:pic>
          <p:nvPicPr>
            <p:cNvPr id="1077" name="Google Shape;1077;p30"/>
            <p:cNvPicPr preferRelativeResize="0"/>
            <p:nvPr/>
          </p:nvPicPr>
          <p:blipFill>
            <a:blip r:embed="rId9">
              <a:alphaModFix/>
            </a:blip>
            <a:stretch>
              <a:fillRect/>
            </a:stretch>
          </p:blipFill>
          <p:spPr>
            <a:xfrm>
              <a:off x="1434922" y="92240"/>
              <a:ext cx="1273924" cy="2479502"/>
            </a:xfrm>
            <a:prstGeom prst="rect">
              <a:avLst/>
            </a:prstGeom>
            <a:noFill/>
            <a:ln>
              <a:noFill/>
            </a:ln>
          </p:spPr>
        </p:pic>
        <p:pic>
          <p:nvPicPr>
            <p:cNvPr id="1078" name="Google Shape;1078;p30"/>
            <p:cNvPicPr preferRelativeResize="0"/>
            <p:nvPr/>
          </p:nvPicPr>
          <p:blipFill>
            <a:blip r:embed="rId10">
              <a:alphaModFix/>
            </a:blip>
            <a:stretch>
              <a:fillRect/>
            </a:stretch>
          </p:blipFill>
          <p:spPr>
            <a:xfrm>
              <a:off x="160975" y="92228"/>
              <a:ext cx="1273936" cy="2479522"/>
            </a:xfrm>
            <a:prstGeom prst="rect">
              <a:avLst/>
            </a:prstGeom>
            <a:noFill/>
            <a:ln>
              <a:noFill/>
            </a:ln>
          </p:spPr>
        </p:pic>
        <p:pic>
          <p:nvPicPr>
            <p:cNvPr id="1079" name="Google Shape;1079;p30"/>
            <p:cNvPicPr preferRelativeResize="0"/>
            <p:nvPr/>
          </p:nvPicPr>
          <p:blipFill>
            <a:blip r:embed="rId11">
              <a:alphaModFix/>
            </a:blip>
            <a:stretch>
              <a:fillRect/>
            </a:stretch>
          </p:blipFill>
          <p:spPr>
            <a:xfrm>
              <a:off x="2708862" y="92264"/>
              <a:ext cx="1273902" cy="2479454"/>
            </a:xfrm>
            <a:prstGeom prst="rect">
              <a:avLst/>
            </a:prstGeom>
            <a:noFill/>
            <a:ln>
              <a:noFill/>
            </a:ln>
          </p:spPr>
        </p:pic>
        <p:pic>
          <p:nvPicPr>
            <p:cNvPr id="1080" name="Google Shape;1080;p30"/>
            <p:cNvPicPr preferRelativeResize="0"/>
            <p:nvPr/>
          </p:nvPicPr>
          <p:blipFill>
            <a:blip r:embed="rId12">
              <a:alphaModFix/>
            </a:blip>
            <a:stretch>
              <a:fillRect/>
            </a:stretch>
          </p:blipFill>
          <p:spPr>
            <a:xfrm>
              <a:off x="5256715" y="92228"/>
              <a:ext cx="1273936" cy="2479522"/>
            </a:xfrm>
            <a:prstGeom prst="rect">
              <a:avLst/>
            </a:prstGeom>
            <a:noFill/>
            <a:ln>
              <a:noFill/>
            </a:ln>
          </p:spPr>
        </p:pic>
      </p:grpSp>
      <p:sp>
        <p:nvSpPr>
          <p:cNvPr id="1081" name="Google Shape;1081;p30"/>
          <p:cNvSpPr txBox="1"/>
          <p:nvPr/>
        </p:nvSpPr>
        <p:spPr>
          <a:xfrm>
            <a:off x="6662675" y="1725150"/>
            <a:ext cx="2322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Our New Design is:</a:t>
            </a:r>
            <a:endParaRPr b="1">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Less childish</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Not too energetic</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Not too dull</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Easier to follow</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Simpler UI</a:t>
            </a:r>
            <a:endParaRPr sz="1200">
              <a:latin typeface="Comfortaa"/>
              <a:ea typeface="Comfortaa"/>
              <a:cs typeface="Comfortaa"/>
              <a:sym typeface="Comfortaa"/>
            </a:endParaRPr>
          </a:p>
          <a:p>
            <a:pPr indent="-304800" lvl="1" marL="914400" rtl="0" algn="l">
              <a:spcBef>
                <a:spcPts val="0"/>
              </a:spcBef>
              <a:spcAft>
                <a:spcPts val="0"/>
              </a:spcAft>
              <a:buSzPts val="1200"/>
              <a:buFont typeface="Comfortaa"/>
              <a:buChar char="○"/>
            </a:pPr>
            <a:r>
              <a:rPr lang="en" sz="1200">
                <a:latin typeface="Comfortaa"/>
                <a:ea typeface="Comfortaa"/>
                <a:cs typeface="Comfortaa"/>
                <a:sym typeface="Comfortaa"/>
              </a:rPr>
              <a:t>Ex: Home Page</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sz="1200">
                <a:latin typeface="Comfortaa"/>
                <a:ea typeface="Comfortaa"/>
                <a:cs typeface="Comfortaa"/>
                <a:sym typeface="Comfortaa"/>
              </a:rPr>
              <a:t>Less characters</a:t>
            </a:r>
            <a:endParaRPr sz="12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31"/>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087" name="Google Shape;1087;p31"/>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088" name="Google Shape;1088;p31"/>
          <p:cNvGrpSpPr/>
          <p:nvPr/>
        </p:nvGrpSpPr>
        <p:grpSpPr>
          <a:xfrm>
            <a:off x="6685449" y="2246437"/>
            <a:ext cx="1819110" cy="2485557"/>
            <a:chOff x="797124" y="1924250"/>
            <a:chExt cx="1819110" cy="2485557"/>
          </a:xfrm>
        </p:grpSpPr>
        <p:sp>
          <p:nvSpPr>
            <p:cNvPr id="1089" name="Google Shape;1089;p31"/>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31"/>
          <p:cNvSpPr/>
          <p:nvPr/>
        </p:nvSpPr>
        <p:spPr>
          <a:xfrm>
            <a:off x="386575" y="2061700"/>
            <a:ext cx="2566500" cy="190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31"/>
          <p:cNvPicPr preferRelativeResize="0"/>
          <p:nvPr/>
        </p:nvPicPr>
        <p:blipFill>
          <a:blip r:embed="rId4">
            <a:alphaModFix/>
          </a:blip>
          <a:stretch>
            <a:fillRect/>
          </a:stretch>
        </p:blipFill>
        <p:spPr>
          <a:xfrm>
            <a:off x="386575" y="320900"/>
            <a:ext cx="797000" cy="1340026"/>
          </a:xfrm>
          <a:prstGeom prst="rect">
            <a:avLst/>
          </a:prstGeom>
          <a:noFill/>
          <a:ln cap="flat" cmpd="sng" w="28575">
            <a:solidFill>
              <a:srgbClr val="A6DFDA"/>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32"/>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119" name="Google Shape;1119;p32"/>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120" name="Google Shape;1120;p32"/>
          <p:cNvGrpSpPr/>
          <p:nvPr/>
        </p:nvGrpSpPr>
        <p:grpSpPr>
          <a:xfrm>
            <a:off x="6685449" y="2246437"/>
            <a:ext cx="1819110" cy="2485557"/>
            <a:chOff x="797124" y="1924250"/>
            <a:chExt cx="1819110" cy="2485557"/>
          </a:xfrm>
        </p:grpSpPr>
        <p:sp>
          <p:nvSpPr>
            <p:cNvPr id="1121" name="Google Shape;1121;p32"/>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4" name="Google Shape;1144;p32"/>
          <p:cNvPicPr preferRelativeResize="0"/>
          <p:nvPr/>
        </p:nvPicPr>
        <p:blipFill>
          <a:blip r:embed="rId4">
            <a:alphaModFix/>
          </a:blip>
          <a:stretch>
            <a:fillRect/>
          </a:stretch>
        </p:blipFill>
        <p:spPr>
          <a:xfrm>
            <a:off x="386575" y="320900"/>
            <a:ext cx="797000" cy="1447350"/>
          </a:xfrm>
          <a:prstGeom prst="rect">
            <a:avLst/>
          </a:prstGeom>
          <a:noFill/>
          <a:ln cap="flat" cmpd="sng" w="28575">
            <a:solidFill>
              <a:srgbClr val="A6DFDA"/>
            </a:solidFill>
            <a:prstDash val="solid"/>
            <a:round/>
            <a:headEnd len="sm" w="sm" type="none"/>
            <a:tailEnd len="sm" w="sm" type="none"/>
          </a:ln>
        </p:spPr>
      </p:pic>
      <p:sp>
        <p:nvSpPr>
          <p:cNvPr id="1145" name="Google Shape;1145;p32"/>
          <p:cNvSpPr/>
          <p:nvPr/>
        </p:nvSpPr>
        <p:spPr>
          <a:xfrm>
            <a:off x="386575" y="2061700"/>
            <a:ext cx="2566500" cy="190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33"/>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151" name="Google Shape;1151;p33"/>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152" name="Google Shape;1152;p33"/>
          <p:cNvGrpSpPr/>
          <p:nvPr/>
        </p:nvGrpSpPr>
        <p:grpSpPr>
          <a:xfrm>
            <a:off x="6685449" y="2246437"/>
            <a:ext cx="1819110" cy="2485557"/>
            <a:chOff x="797124" y="1924250"/>
            <a:chExt cx="1819110" cy="2485557"/>
          </a:xfrm>
        </p:grpSpPr>
        <p:sp>
          <p:nvSpPr>
            <p:cNvPr id="1153" name="Google Shape;1153;p33"/>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33"/>
          <p:cNvSpPr/>
          <p:nvPr/>
        </p:nvSpPr>
        <p:spPr>
          <a:xfrm>
            <a:off x="2877800" y="1073800"/>
            <a:ext cx="3135600" cy="11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7" name="Google Shape;1177;p33"/>
          <p:cNvPicPr preferRelativeResize="0"/>
          <p:nvPr/>
        </p:nvPicPr>
        <p:blipFill>
          <a:blip r:embed="rId4">
            <a:alphaModFix/>
          </a:blip>
          <a:stretch>
            <a:fillRect/>
          </a:stretch>
        </p:blipFill>
        <p:spPr>
          <a:xfrm>
            <a:off x="412125" y="316778"/>
            <a:ext cx="769050" cy="1396576"/>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34"/>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183" name="Google Shape;1183;p34"/>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184" name="Google Shape;1184;p34"/>
          <p:cNvGrpSpPr/>
          <p:nvPr/>
        </p:nvGrpSpPr>
        <p:grpSpPr>
          <a:xfrm>
            <a:off x="6685449" y="2246437"/>
            <a:ext cx="1819110" cy="2485557"/>
            <a:chOff x="797124" y="1924250"/>
            <a:chExt cx="1819110" cy="2485557"/>
          </a:xfrm>
        </p:grpSpPr>
        <p:sp>
          <p:nvSpPr>
            <p:cNvPr id="1185" name="Google Shape;1185;p34"/>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 name="Google Shape;1208;p34"/>
          <p:cNvSpPr/>
          <p:nvPr/>
        </p:nvSpPr>
        <p:spPr>
          <a:xfrm>
            <a:off x="2867050" y="2112675"/>
            <a:ext cx="2555700" cy="7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9" name="Google Shape;1209;p34"/>
          <p:cNvPicPr preferRelativeResize="0"/>
          <p:nvPr/>
        </p:nvPicPr>
        <p:blipFill>
          <a:blip r:embed="rId4">
            <a:alphaModFix/>
          </a:blip>
          <a:stretch>
            <a:fillRect/>
          </a:stretch>
        </p:blipFill>
        <p:spPr>
          <a:xfrm>
            <a:off x="460050" y="320925"/>
            <a:ext cx="797000" cy="1447328"/>
          </a:xfrm>
          <a:prstGeom prst="rect">
            <a:avLst/>
          </a:prstGeom>
          <a:noFill/>
          <a:ln cap="flat" cmpd="sng" w="28575">
            <a:solidFill>
              <a:srgbClr val="A6DFDA"/>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35"/>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215" name="Google Shape;1215;p35"/>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216" name="Google Shape;1216;p35"/>
          <p:cNvGrpSpPr/>
          <p:nvPr/>
        </p:nvGrpSpPr>
        <p:grpSpPr>
          <a:xfrm>
            <a:off x="6685449" y="2246437"/>
            <a:ext cx="1819110" cy="2485557"/>
            <a:chOff x="797124" y="1924250"/>
            <a:chExt cx="1819110" cy="2485557"/>
          </a:xfrm>
        </p:grpSpPr>
        <p:sp>
          <p:nvSpPr>
            <p:cNvPr id="1217" name="Google Shape;1217;p35"/>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35"/>
          <p:cNvSpPr/>
          <p:nvPr/>
        </p:nvSpPr>
        <p:spPr>
          <a:xfrm>
            <a:off x="2931475" y="2885825"/>
            <a:ext cx="1819200" cy="7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1" name="Google Shape;1241;p35"/>
          <p:cNvPicPr preferRelativeResize="0"/>
          <p:nvPr/>
        </p:nvPicPr>
        <p:blipFill>
          <a:blip r:embed="rId4">
            <a:alphaModFix/>
          </a:blip>
          <a:stretch>
            <a:fillRect/>
          </a:stretch>
        </p:blipFill>
        <p:spPr>
          <a:xfrm>
            <a:off x="353353" y="320924"/>
            <a:ext cx="743611" cy="1447324"/>
          </a:xfrm>
          <a:prstGeom prst="rect">
            <a:avLst/>
          </a:prstGeom>
          <a:noFill/>
          <a:ln cap="flat" cmpd="sng" w="28575">
            <a:solidFill>
              <a:srgbClr val="A6DFDA"/>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36"/>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247" name="Google Shape;1247;p36"/>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t>
            </a:r>
            <a:r>
              <a:rPr lang="en">
                <a:solidFill>
                  <a:schemeClr val="dk1"/>
                </a:solidFill>
              </a:rPr>
              <a:t>INTERACTION</a:t>
            </a:r>
            <a:endParaRPr/>
          </a:p>
        </p:txBody>
      </p:sp>
      <p:grpSp>
        <p:nvGrpSpPr>
          <p:cNvPr id="1248" name="Google Shape;1248;p36"/>
          <p:cNvGrpSpPr/>
          <p:nvPr/>
        </p:nvGrpSpPr>
        <p:grpSpPr>
          <a:xfrm>
            <a:off x="6685449" y="2246437"/>
            <a:ext cx="1819110" cy="2485557"/>
            <a:chOff x="797124" y="1924250"/>
            <a:chExt cx="1819110" cy="2485557"/>
          </a:xfrm>
        </p:grpSpPr>
        <p:sp>
          <p:nvSpPr>
            <p:cNvPr id="1249" name="Google Shape;1249;p36"/>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36"/>
          <p:cNvSpPr/>
          <p:nvPr/>
        </p:nvSpPr>
        <p:spPr>
          <a:xfrm>
            <a:off x="2910000" y="3597225"/>
            <a:ext cx="17502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36"/>
          <p:cNvPicPr preferRelativeResize="0"/>
          <p:nvPr/>
        </p:nvPicPr>
        <p:blipFill>
          <a:blip r:embed="rId4">
            <a:alphaModFix/>
          </a:blip>
          <a:stretch>
            <a:fillRect/>
          </a:stretch>
        </p:blipFill>
        <p:spPr>
          <a:xfrm>
            <a:off x="393150" y="284550"/>
            <a:ext cx="895400" cy="1475024"/>
          </a:xfrm>
          <a:prstGeom prst="rect">
            <a:avLst/>
          </a:prstGeom>
          <a:noFill/>
          <a:ln cap="flat" cmpd="sng" w="28575">
            <a:solidFill>
              <a:srgbClr val="A6DFDA"/>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37"/>
          <p:cNvPicPr preferRelativeResize="0"/>
          <p:nvPr/>
        </p:nvPicPr>
        <p:blipFill>
          <a:blip r:embed="rId3">
            <a:alphaModFix/>
          </a:blip>
          <a:stretch>
            <a:fillRect/>
          </a:stretch>
        </p:blipFill>
        <p:spPr>
          <a:xfrm>
            <a:off x="578175" y="1141700"/>
            <a:ext cx="5574702" cy="3682900"/>
          </a:xfrm>
          <a:prstGeom prst="rect">
            <a:avLst/>
          </a:prstGeom>
          <a:noFill/>
          <a:ln>
            <a:noFill/>
          </a:ln>
        </p:spPr>
      </p:pic>
      <p:sp>
        <p:nvSpPr>
          <p:cNvPr id="1279" name="Google Shape;1279;p37"/>
          <p:cNvSpPr txBox="1"/>
          <p:nvPr>
            <p:ph type="ctrTitle"/>
          </p:nvPr>
        </p:nvSpPr>
        <p:spPr>
          <a:xfrm>
            <a:off x="1624800" y="233500"/>
            <a:ext cx="5894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INTERACTION</a:t>
            </a:r>
            <a:endParaRPr/>
          </a:p>
        </p:txBody>
      </p:sp>
      <p:grpSp>
        <p:nvGrpSpPr>
          <p:cNvPr id="1280" name="Google Shape;1280;p37"/>
          <p:cNvGrpSpPr/>
          <p:nvPr/>
        </p:nvGrpSpPr>
        <p:grpSpPr>
          <a:xfrm>
            <a:off x="6685449" y="2246437"/>
            <a:ext cx="1819110" cy="2485557"/>
            <a:chOff x="797124" y="1924250"/>
            <a:chExt cx="1819110" cy="2485557"/>
          </a:xfrm>
        </p:grpSpPr>
        <p:sp>
          <p:nvSpPr>
            <p:cNvPr id="1281" name="Google Shape;1281;p37"/>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37"/>
          <p:cNvSpPr/>
          <p:nvPr/>
        </p:nvSpPr>
        <p:spPr>
          <a:xfrm>
            <a:off x="3006650" y="4173700"/>
            <a:ext cx="2244300" cy="7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5" name="Google Shape;1305;p37"/>
          <p:cNvPicPr preferRelativeResize="0"/>
          <p:nvPr/>
        </p:nvPicPr>
        <p:blipFill>
          <a:blip r:embed="rId4">
            <a:alphaModFix/>
          </a:blip>
          <a:stretch>
            <a:fillRect/>
          </a:stretch>
        </p:blipFill>
        <p:spPr>
          <a:xfrm>
            <a:off x="328558" y="316750"/>
            <a:ext cx="896725" cy="1487225"/>
          </a:xfrm>
          <a:prstGeom prst="rect">
            <a:avLst/>
          </a:prstGeom>
          <a:noFill/>
          <a:ln cap="flat" cmpd="sng" w="28575">
            <a:solidFill>
              <a:srgbClr val="A6DFDA"/>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38"/>
          <p:cNvSpPr txBox="1"/>
          <p:nvPr>
            <p:ph idx="4294967295" type="ctrTitle"/>
          </p:nvPr>
        </p:nvSpPr>
        <p:spPr>
          <a:xfrm>
            <a:off x="1624800" y="87750"/>
            <a:ext cx="58944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JOURNEY</a:t>
            </a:r>
            <a:endParaRPr/>
          </a:p>
        </p:txBody>
      </p:sp>
      <p:pic>
        <p:nvPicPr>
          <p:cNvPr id="1311" name="Google Shape;1311;p38"/>
          <p:cNvPicPr preferRelativeResize="0"/>
          <p:nvPr/>
        </p:nvPicPr>
        <p:blipFill>
          <a:blip r:embed="rId3">
            <a:alphaModFix/>
          </a:blip>
          <a:stretch>
            <a:fillRect/>
          </a:stretch>
        </p:blipFill>
        <p:spPr>
          <a:xfrm>
            <a:off x="1418250" y="820650"/>
            <a:ext cx="6307497" cy="4018052"/>
          </a:xfrm>
          <a:prstGeom prst="rect">
            <a:avLst/>
          </a:prstGeom>
          <a:noFill/>
          <a:ln>
            <a:noFill/>
          </a:ln>
        </p:spPr>
      </p:pic>
      <p:sp>
        <p:nvSpPr>
          <p:cNvPr id="1312" name="Google Shape;1312;p38"/>
          <p:cNvSpPr/>
          <p:nvPr/>
        </p:nvSpPr>
        <p:spPr>
          <a:xfrm>
            <a:off x="2072450" y="820650"/>
            <a:ext cx="1406700" cy="380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39"/>
          <p:cNvSpPr txBox="1"/>
          <p:nvPr>
            <p:ph idx="4294967295" type="ctrTitle"/>
          </p:nvPr>
        </p:nvSpPr>
        <p:spPr>
          <a:xfrm>
            <a:off x="1624800" y="87750"/>
            <a:ext cx="58944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JOURNEY</a:t>
            </a:r>
            <a:endParaRPr/>
          </a:p>
        </p:txBody>
      </p:sp>
      <p:pic>
        <p:nvPicPr>
          <p:cNvPr id="1318" name="Google Shape;1318;p39"/>
          <p:cNvPicPr preferRelativeResize="0"/>
          <p:nvPr/>
        </p:nvPicPr>
        <p:blipFill>
          <a:blip r:embed="rId3">
            <a:alphaModFix/>
          </a:blip>
          <a:stretch>
            <a:fillRect/>
          </a:stretch>
        </p:blipFill>
        <p:spPr>
          <a:xfrm>
            <a:off x="1418250" y="820650"/>
            <a:ext cx="6307497" cy="4018052"/>
          </a:xfrm>
          <a:prstGeom prst="rect">
            <a:avLst/>
          </a:prstGeom>
          <a:noFill/>
          <a:ln>
            <a:noFill/>
          </a:ln>
        </p:spPr>
      </p:pic>
      <p:sp>
        <p:nvSpPr>
          <p:cNvPr id="1319" name="Google Shape;1319;p39"/>
          <p:cNvSpPr/>
          <p:nvPr/>
        </p:nvSpPr>
        <p:spPr>
          <a:xfrm>
            <a:off x="3393200" y="820650"/>
            <a:ext cx="1191900" cy="380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2"/>
          <p:cNvSpPr/>
          <p:nvPr/>
        </p:nvSpPr>
        <p:spPr>
          <a:xfrm>
            <a:off x="1700685" y="2181235"/>
            <a:ext cx="5753100" cy="1803000"/>
          </a:xfrm>
          <a:prstGeom prst="roundRect">
            <a:avLst>
              <a:gd fmla="val 13942" name="adj"/>
            </a:avLst>
          </a:pr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087416" y="1116388"/>
            <a:ext cx="2969133" cy="792596"/>
          </a:xfrm>
          <a:custGeom>
            <a:rect b="b" l="l" r="r" t="t"/>
            <a:pathLst>
              <a:path extrusionOk="0" h="25868" w="72132">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3617060" y="134059"/>
            <a:ext cx="1909862" cy="5876268"/>
          </a:xfrm>
          <a:custGeom>
            <a:rect b="b" l="l" r="r" t="t"/>
            <a:pathLst>
              <a:path extrusionOk="0" h="92137" w="65863">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2"/>
          <p:cNvGrpSpPr/>
          <p:nvPr/>
        </p:nvGrpSpPr>
        <p:grpSpPr>
          <a:xfrm>
            <a:off x="-335313" y="-245188"/>
            <a:ext cx="1862374" cy="2056521"/>
            <a:chOff x="7281641" y="1136546"/>
            <a:chExt cx="892968" cy="986057"/>
          </a:xfrm>
        </p:grpSpPr>
        <p:sp>
          <p:nvSpPr>
            <p:cNvPr id="595" name="Google Shape;595;p22"/>
            <p:cNvSpPr/>
            <p:nvPr/>
          </p:nvSpPr>
          <p:spPr>
            <a:xfrm>
              <a:off x="7310663" y="1269842"/>
              <a:ext cx="643583" cy="541095"/>
            </a:xfrm>
            <a:custGeom>
              <a:rect b="b" l="l" r="r" t="t"/>
              <a:pathLst>
                <a:path extrusionOk="0" h="16351" w="19448">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7305997" y="1358960"/>
              <a:ext cx="373581" cy="455948"/>
            </a:xfrm>
            <a:custGeom>
              <a:rect b="b" l="l" r="r" t="t"/>
              <a:pathLst>
                <a:path extrusionOk="0" h="13778" w="11289">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7675144" y="1298997"/>
              <a:ext cx="242403" cy="384568"/>
            </a:xfrm>
            <a:custGeom>
              <a:rect b="b" l="l" r="r" t="t"/>
              <a:pathLst>
                <a:path extrusionOk="0" h="11621" w="7325">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7281641" y="1136546"/>
              <a:ext cx="892968" cy="986057"/>
            </a:xfrm>
            <a:custGeom>
              <a:rect b="b" l="l" r="r" t="t"/>
              <a:pathLst>
                <a:path extrusionOk="0" h="29797" w="26984">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22"/>
          <p:cNvSpPr txBox="1"/>
          <p:nvPr>
            <p:ph type="ctrTitle"/>
          </p:nvPr>
        </p:nvSpPr>
        <p:spPr>
          <a:xfrm>
            <a:off x="3180894" y="1179563"/>
            <a:ext cx="2792700" cy="461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1800"/>
              <a:t>Table of Contents</a:t>
            </a:r>
            <a:endParaRPr sz="1800"/>
          </a:p>
        </p:txBody>
      </p:sp>
      <p:sp>
        <p:nvSpPr>
          <p:cNvPr id="600" name="Google Shape;600;p22"/>
          <p:cNvSpPr txBox="1"/>
          <p:nvPr>
            <p:ph idx="1" type="subTitle"/>
          </p:nvPr>
        </p:nvSpPr>
        <p:spPr>
          <a:xfrm>
            <a:off x="2228363" y="2448388"/>
            <a:ext cx="4687200" cy="126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Software Application</a:t>
            </a:r>
            <a:endParaRPr sz="2400"/>
          </a:p>
          <a:p>
            <a:pPr indent="-381000" lvl="0" marL="457200" rtl="0" algn="l">
              <a:spcBef>
                <a:spcPts val="0"/>
              </a:spcBef>
              <a:spcAft>
                <a:spcPts val="0"/>
              </a:spcAft>
              <a:buSzPts val="2400"/>
              <a:buAutoNum type="arabicPeriod"/>
            </a:pPr>
            <a:r>
              <a:rPr lang="en" sz="2400"/>
              <a:t>Impact &amp; Implementation</a:t>
            </a:r>
            <a:endParaRPr sz="2400"/>
          </a:p>
          <a:p>
            <a:pPr indent="-381000" lvl="0" marL="457200" rtl="0" algn="l">
              <a:spcBef>
                <a:spcPts val="0"/>
              </a:spcBef>
              <a:spcAft>
                <a:spcPts val="0"/>
              </a:spcAft>
              <a:buSzPts val="2400"/>
              <a:buAutoNum type="arabicPeriod"/>
            </a:pPr>
            <a:r>
              <a:rPr lang="en" sz="2400"/>
              <a:t>User Feedback</a:t>
            </a:r>
            <a:endParaRPr sz="2400"/>
          </a:p>
        </p:txBody>
      </p:sp>
      <p:grpSp>
        <p:nvGrpSpPr>
          <p:cNvPr id="601" name="Google Shape;601;p22"/>
          <p:cNvGrpSpPr/>
          <p:nvPr/>
        </p:nvGrpSpPr>
        <p:grpSpPr>
          <a:xfrm rot="-1879027">
            <a:off x="7761956" y="4117475"/>
            <a:ext cx="1490468" cy="960904"/>
            <a:chOff x="-75881" y="2283499"/>
            <a:chExt cx="772313" cy="497910"/>
          </a:xfrm>
        </p:grpSpPr>
        <p:sp>
          <p:nvSpPr>
            <p:cNvPr id="602" name="Google Shape;602;p22"/>
            <p:cNvSpPr/>
            <p:nvPr/>
          </p:nvSpPr>
          <p:spPr>
            <a:xfrm>
              <a:off x="36336" y="2283499"/>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75881" y="22836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40"/>
          <p:cNvSpPr txBox="1"/>
          <p:nvPr>
            <p:ph idx="4294967295" type="ctrTitle"/>
          </p:nvPr>
        </p:nvSpPr>
        <p:spPr>
          <a:xfrm>
            <a:off x="1624800" y="87750"/>
            <a:ext cx="58944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JOURNEY</a:t>
            </a:r>
            <a:endParaRPr/>
          </a:p>
        </p:txBody>
      </p:sp>
      <p:pic>
        <p:nvPicPr>
          <p:cNvPr id="1325" name="Google Shape;1325;p40"/>
          <p:cNvPicPr preferRelativeResize="0"/>
          <p:nvPr/>
        </p:nvPicPr>
        <p:blipFill>
          <a:blip r:embed="rId3">
            <a:alphaModFix/>
          </a:blip>
          <a:stretch>
            <a:fillRect/>
          </a:stretch>
        </p:blipFill>
        <p:spPr>
          <a:xfrm>
            <a:off x="1418250" y="820650"/>
            <a:ext cx="6307497" cy="4018052"/>
          </a:xfrm>
          <a:prstGeom prst="rect">
            <a:avLst/>
          </a:prstGeom>
          <a:noFill/>
          <a:ln>
            <a:noFill/>
          </a:ln>
        </p:spPr>
      </p:pic>
      <p:sp>
        <p:nvSpPr>
          <p:cNvPr id="1326" name="Google Shape;1326;p40"/>
          <p:cNvSpPr/>
          <p:nvPr/>
        </p:nvSpPr>
        <p:spPr>
          <a:xfrm>
            <a:off x="4628075" y="820650"/>
            <a:ext cx="1020000" cy="380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1"/>
          <p:cNvSpPr txBox="1"/>
          <p:nvPr>
            <p:ph idx="4294967295" type="ctrTitle"/>
          </p:nvPr>
        </p:nvSpPr>
        <p:spPr>
          <a:xfrm>
            <a:off x="1624800" y="87750"/>
            <a:ext cx="58944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JOURNEY</a:t>
            </a:r>
            <a:endParaRPr/>
          </a:p>
        </p:txBody>
      </p:sp>
      <p:pic>
        <p:nvPicPr>
          <p:cNvPr id="1332" name="Google Shape;1332;p41"/>
          <p:cNvPicPr preferRelativeResize="0"/>
          <p:nvPr/>
        </p:nvPicPr>
        <p:blipFill>
          <a:blip r:embed="rId3">
            <a:alphaModFix/>
          </a:blip>
          <a:stretch>
            <a:fillRect/>
          </a:stretch>
        </p:blipFill>
        <p:spPr>
          <a:xfrm>
            <a:off x="1418250" y="820650"/>
            <a:ext cx="6307497" cy="4018052"/>
          </a:xfrm>
          <a:prstGeom prst="rect">
            <a:avLst/>
          </a:prstGeom>
          <a:noFill/>
          <a:ln>
            <a:noFill/>
          </a:ln>
        </p:spPr>
      </p:pic>
      <p:sp>
        <p:nvSpPr>
          <p:cNvPr id="1333" name="Google Shape;1333;p41"/>
          <p:cNvSpPr/>
          <p:nvPr/>
        </p:nvSpPr>
        <p:spPr>
          <a:xfrm>
            <a:off x="5540800" y="820650"/>
            <a:ext cx="1020000" cy="380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42"/>
          <p:cNvSpPr txBox="1"/>
          <p:nvPr>
            <p:ph idx="4294967295" type="ctrTitle"/>
          </p:nvPr>
        </p:nvSpPr>
        <p:spPr>
          <a:xfrm>
            <a:off x="1624800" y="87750"/>
            <a:ext cx="58944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JOURNEY</a:t>
            </a:r>
            <a:endParaRPr/>
          </a:p>
        </p:txBody>
      </p:sp>
      <p:pic>
        <p:nvPicPr>
          <p:cNvPr id="1339" name="Google Shape;1339;p42"/>
          <p:cNvPicPr preferRelativeResize="0"/>
          <p:nvPr/>
        </p:nvPicPr>
        <p:blipFill>
          <a:blip r:embed="rId3">
            <a:alphaModFix/>
          </a:blip>
          <a:stretch>
            <a:fillRect/>
          </a:stretch>
        </p:blipFill>
        <p:spPr>
          <a:xfrm>
            <a:off x="1418250" y="820650"/>
            <a:ext cx="6307497" cy="4018052"/>
          </a:xfrm>
          <a:prstGeom prst="rect">
            <a:avLst/>
          </a:prstGeom>
          <a:noFill/>
          <a:ln>
            <a:noFill/>
          </a:ln>
        </p:spPr>
      </p:pic>
      <p:sp>
        <p:nvSpPr>
          <p:cNvPr id="1340" name="Google Shape;1340;p42"/>
          <p:cNvSpPr/>
          <p:nvPr/>
        </p:nvSpPr>
        <p:spPr>
          <a:xfrm>
            <a:off x="6499200" y="820650"/>
            <a:ext cx="1226400" cy="380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3"/>
          <p:cNvSpPr txBox="1"/>
          <p:nvPr>
            <p:ph type="ctrTitle"/>
          </p:nvPr>
        </p:nvSpPr>
        <p:spPr>
          <a:xfrm>
            <a:off x="3739275" y="1219400"/>
            <a:ext cx="25188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Beta Testing</a:t>
            </a:r>
            <a:endParaRPr>
              <a:solidFill>
                <a:srgbClr val="FF0000"/>
              </a:solidFill>
            </a:endParaRPr>
          </a:p>
        </p:txBody>
      </p:sp>
      <p:grpSp>
        <p:nvGrpSpPr>
          <p:cNvPr id="1346" name="Google Shape;1346;p43"/>
          <p:cNvGrpSpPr/>
          <p:nvPr/>
        </p:nvGrpSpPr>
        <p:grpSpPr>
          <a:xfrm>
            <a:off x="3913855" y="4185449"/>
            <a:ext cx="1316301" cy="416365"/>
            <a:chOff x="6550488" y="2469313"/>
            <a:chExt cx="1089202" cy="357272"/>
          </a:xfrm>
        </p:grpSpPr>
        <p:sp>
          <p:nvSpPr>
            <p:cNvPr id="1347" name="Google Shape;1347;p43"/>
            <p:cNvSpPr/>
            <p:nvPr/>
          </p:nvSpPr>
          <p:spPr>
            <a:xfrm>
              <a:off x="6550488" y="2469313"/>
              <a:ext cx="1089202" cy="357272"/>
            </a:xfrm>
            <a:custGeom>
              <a:rect b="b" l="l" r="r" t="t"/>
              <a:pathLst>
                <a:path extrusionOk="0" h="19203" w="46231">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6550488" y="2469313"/>
              <a:ext cx="1089202" cy="357272"/>
            </a:xfrm>
            <a:custGeom>
              <a:rect b="b" l="l" r="r" t="t"/>
              <a:pathLst>
                <a:path extrusionOk="0" h="19203" w="46231">
                  <a:moveTo>
                    <a:pt x="15818" y="1484"/>
                  </a:moveTo>
                  <a:cubicBezTo>
                    <a:pt x="16163" y="1484"/>
                    <a:pt x="16509" y="1495"/>
                    <a:pt x="16856" y="1521"/>
                  </a:cubicBezTo>
                  <a:cubicBezTo>
                    <a:pt x="17915" y="1598"/>
                    <a:pt x="18973" y="1559"/>
                    <a:pt x="20037" y="1685"/>
                  </a:cubicBezTo>
                  <a:cubicBezTo>
                    <a:pt x="20125" y="1696"/>
                    <a:pt x="20212" y="1700"/>
                    <a:pt x="20301" y="1700"/>
                  </a:cubicBezTo>
                  <a:cubicBezTo>
                    <a:pt x="20801" y="1700"/>
                    <a:pt x="21315" y="1559"/>
                    <a:pt x="21830" y="1559"/>
                  </a:cubicBezTo>
                  <a:cubicBezTo>
                    <a:pt x="22003" y="1559"/>
                    <a:pt x="22176" y="1575"/>
                    <a:pt x="22349" y="1617"/>
                  </a:cubicBezTo>
                  <a:cubicBezTo>
                    <a:pt x="22642" y="1689"/>
                    <a:pt x="22935" y="1713"/>
                    <a:pt x="23228" y="1713"/>
                  </a:cubicBezTo>
                  <a:cubicBezTo>
                    <a:pt x="23813" y="1713"/>
                    <a:pt x="24398" y="1618"/>
                    <a:pt x="24986" y="1618"/>
                  </a:cubicBezTo>
                  <a:cubicBezTo>
                    <a:pt x="25103" y="1618"/>
                    <a:pt x="25221" y="1622"/>
                    <a:pt x="25339" y="1631"/>
                  </a:cubicBezTo>
                  <a:cubicBezTo>
                    <a:pt x="25456" y="1640"/>
                    <a:pt x="25574" y="1644"/>
                    <a:pt x="25692" y="1644"/>
                  </a:cubicBezTo>
                  <a:cubicBezTo>
                    <a:pt x="26141" y="1644"/>
                    <a:pt x="26597" y="1591"/>
                    <a:pt x="27053" y="1591"/>
                  </a:cubicBezTo>
                  <a:cubicBezTo>
                    <a:pt x="27294" y="1591"/>
                    <a:pt x="27535" y="1606"/>
                    <a:pt x="27775" y="1651"/>
                  </a:cubicBezTo>
                  <a:cubicBezTo>
                    <a:pt x="28289" y="1747"/>
                    <a:pt x="28803" y="1775"/>
                    <a:pt x="29318" y="1775"/>
                  </a:cubicBezTo>
                  <a:cubicBezTo>
                    <a:pt x="30014" y="1775"/>
                    <a:pt x="30711" y="1724"/>
                    <a:pt x="31407" y="1724"/>
                  </a:cubicBezTo>
                  <a:cubicBezTo>
                    <a:pt x="31523" y="1724"/>
                    <a:pt x="31638" y="1726"/>
                    <a:pt x="31754" y="1729"/>
                  </a:cubicBezTo>
                  <a:cubicBezTo>
                    <a:pt x="32663" y="1755"/>
                    <a:pt x="33566" y="1901"/>
                    <a:pt x="34481" y="1901"/>
                  </a:cubicBezTo>
                  <a:cubicBezTo>
                    <a:pt x="34678" y="1901"/>
                    <a:pt x="34876" y="1895"/>
                    <a:pt x="35074" y="1878"/>
                  </a:cubicBezTo>
                  <a:cubicBezTo>
                    <a:pt x="35207" y="1868"/>
                    <a:pt x="35340" y="1863"/>
                    <a:pt x="35473" y="1863"/>
                  </a:cubicBezTo>
                  <a:cubicBezTo>
                    <a:pt x="36282" y="1863"/>
                    <a:pt x="37107" y="2045"/>
                    <a:pt x="37924" y="2264"/>
                  </a:cubicBezTo>
                  <a:cubicBezTo>
                    <a:pt x="38377" y="2385"/>
                    <a:pt x="38856" y="2626"/>
                    <a:pt x="39359" y="2626"/>
                  </a:cubicBezTo>
                  <a:cubicBezTo>
                    <a:pt x="39560" y="2626"/>
                    <a:pt x="39765" y="2588"/>
                    <a:pt x="39974" y="2488"/>
                  </a:cubicBezTo>
                  <a:cubicBezTo>
                    <a:pt x="40118" y="2419"/>
                    <a:pt x="40265" y="2393"/>
                    <a:pt x="40414" y="2393"/>
                  </a:cubicBezTo>
                  <a:cubicBezTo>
                    <a:pt x="40846" y="2393"/>
                    <a:pt x="41292" y="2619"/>
                    <a:pt x="41713" y="2693"/>
                  </a:cubicBezTo>
                  <a:cubicBezTo>
                    <a:pt x="42449" y="2824"/>
                    <a:pt x="43260" y="2896"/>
                    <a:pt x="43915" y="3277"/>
                  </a:cubicBezTo>
                  <a:cubicBezTo>
                    <a:pt x="44425" y="3575"/>
                    <a:pt x="44804" y="4364"/>
                    <a:pt x="44993" y="5153"/>
                  </a:cubicBezTo>
                  <a:cubicBezTo>
                    <a:pt x="45209" y="6055"/>
                    <a:pt x="44979" y="6971"/>
                    <a:pt x="44937" y="7852"/>
                  </a:cubicBezTo>
                  <a:cubicBezTo>
                    <a:pt x="44853" y="9666"/>
                    <a:pt x="44580" y="11495"/>
                    <a:pt x="44187" y="13248"/>
                  </a:cubicBezTo>
                  <a:cubicBezTo>
                    <a:pt x="43916" y="14457"/>
                    <a:pt x="43330" y="15432"/>
                    <a:pt x="42200" y="15938"/>
                  </a:cubicBezTo>
                  <a:cubicBezTo>
                    <a:pt x="41363" y="16313"/>
                    <a:pt x="40447" y="16408"/>
                    <a:pt x="39666" y="16988"/>
                  </a:cubicBezTo>
                  <a:cubicBezTo>
                    <a:pt x="39598" y="17038"/>
                    <a:pt x="39520" y="17063"/>
                    <a:pt x="39436" y="17063"/>
                  </a:cubicBezTo>
                  <a:cubicBezTo>
                    <a:pt x="39319" y="17063"/>
                    <a:pt x="39190" y="17014"/>
                    <a:pt x="39061" y="16915"/>
                  </a:cubicBezTo>
                  <a:cubicBezTo>
                    <a:pt x="37849" y="17251"/>
                    <a:pt x="36533" y="16772"/>
                    <a:pt x="35321" y="17476"/>
                  </a:cubicBezTo>
                  <a:cubicBezTo>
                    <a:pt x="35261" y="17512"/>
                    <a:pt x="35180" y="17561"/>
                    <a:pt x="35120" y="17561"/>
                  </a:cubicBezTo>
                  <a:cubicBezTo>
                    <a:pt x="35107" y="17561"/>
                    <a:pt x="35094" y="17559"/>
                    <a:pt x="35083" y="17553"/>
                  </a:cubicBezTo>
                  <a:cubicBezTo>
                    <a:pt x="34733" y="17350"/>
                    <a:pt x="34376" y="17286"/>
                    <a:pt x="34018" y="17286"/>
                  </a:cubicBezTo>
                  <a:cubicBezTo>
                    <a:pt x="33400" y="17286"/>
                    <a:pt x="32775" y="17476"/>
                    <a:pt x="32157" y="17476"/>
                  </a:cubicBezTo>
                  <a:cubicBezTo>
                    <a:pt x="32090" y="17476"/>
                    <a:pt x="32022" y="17474"/>
                    <a:pt x="31955" y="17469"/>
                  </a:cubicBezTo>
                  <a:cubicBezTo>
                    <a:pt x="31495" y="17434"/>
                    <a:pt x="30993" y="17338"/>
                    <a:pt x="30487" y="17338"/>
                  </a:cubicBezTo>
                  <a:cubicBezTo>
                    <a:pt x="30132" y="17338"/>
                    <a:pt x="29774" y="17385"/>
                    <a:pt x="29427" y="17536"/>
                  </a:cubicBezTo>
                  <a:cubicBezTo>
                    <a:pt x="29258" y="17609"/>
                    <a:pt x="29085" y="17634"/>
                    <a:pt x="28911" y="17634"/>
                  </a:cubicBezTo>
                  <a:cubicBezTo>
                    <a:pt x="28547" y="17634"/>
                    <a:pt x="28177" y="17527"/>
                    <a:pt x="27821" y="17527"/>
                  </a:cubicBezTo>
                  <a:cubicBezTo>
                    <a:pt x="27800" y="17527"/>
                    <a:pt x="27780" y="17527"/>
                    <a:pt x="27759" y="17528"/>
                  </a:cubicBezTo>
                  <a:cubicBezTo>
                    <a:pt x="27577" y="17534"/>
                    <a:pt x="27396" y="17537"/>
                    <a:pt x="27214" y="17537"/>
                  </a:cubicBezTo>
                  <a:cubicBezTo>
                    <a:pt x="26419" y="17537"/>
                    <a:pt x="25629" y="17483"/>
                    <a:pt x="24836" y="17436"/>
                  </a:cubicBezTo>
                  <a:cubicBezTo>
                    <a:pt x="24031" y="17388"/>
                    <a:pt x="23220" y="17422"/>
                    <a:pt x="22416" y="17352"/>
                  </a:cubicBezTo>
                  <a:cubicBezTo>
                    <a:pt x="22013" y="17317"/>
                    <a:pt x="21611" y="17303"/>
                    <a:pt x="21210" y="17303"/>
                  </a:cubicBezTo>
                  <a:cubicBezTo>
                    <a:pt x="20462" y="17303"/>
                    <a:pt x="19715" y="17354"/>
                    <a:pt x="18966" y="17420"/>
                  </a:cubicBezTo>
                  <a:cubicBezTo>
                    <a:pt x="18822" y="17433"/>
                    <a:pt x="18678" y="17438"/>
                    <a:pt x="18533" y="17438"/>
                  </a:cubicBezTo>
                  <a:cubicBezTo>
                    <a:pt x="18019" y="17438"/>
                    <a:pt x="17502" y="17373"/>
                    <a:pt x="16987" y="17347"/>
                  </a:cubicBezTo>
                  <a:cubicBezTo>
                    <a:pt x="16836" y="17340"/>
                    <a:pt x="16685" y="17337"/>
                    <a:pt x="16535" y="17337"/>
                  </a:cubicBezTo>
                  <a:cubicBezTo>
                    <a:pt x="15546" y="17337"/>
                    <a:pt x="14558" y="17472"/>
                    <a:pt x="13575" y="17472"/>
                  </a:cubicBezTo>
                  <a:cubicBezTo>
                    <a:pt x="13547" y="17472"/>
                    <a:pt x="13519" y="17472"/>
                    <a:pt x="13491" y="17472"/>
                  </a:cubicBezTo>
                  <a:cubicBezTo>
                    <a:pt x="11503" y="17456"/>
                    <a:pt x="9518" y="17220"/>
                    <a:pt x="7533" y="17070"/>
                  </a:cubicBezTo>
                  <a:cubicBezTo>
                    <a:pt x="6368" y="16982"/>
                    <a:pt x="5203" y="16892"/>
                    <a:pt x="4039" y="16786"/>
                  </a:cubicBezTo>
                  <a:cubicBezTo>
                    <a:pt x="3347" y="16724"/>
                    <a:pt x="2059" y="15305"/>
                    <a:pt x="1949" y="14488"/>
                  </a:cubicBezTo>
                  <a:cubicBezTo>
                    <a:pt x="1611" y="11965"/>
                    <a:pt x="1392" y="9418"/>
                    <a:pt x="1513" y="6866"/>
                  </a:cubicBezTo>
                  <a:cubicBezTo>
                    <a:pt x="1609" y="4808"/>
                    <a:pt x="1933" y="4557"/>
                    <a:pt x="3280" y="3786"/>
                  </a:cubicBezTo>
                  <a:cubicBezTo>
                    <a:pt x="4262" y="3222"/>
                    <a:pt x="5354" y="3227"/>
                    <a:pt x="6295" y="2558"/>
                  </a:cubicBezTo>
                  <a:cubicBezTo>
                    <a:pt x="6643" y="2309"/>
                    <a:pt x="7121" y="2437"/>
                    <a:pt x="7538" y="2348"/>
                  </a:cubicBezTo>
                  <a:cubicBezTo>
                    <a:pt x="9078" y="2021"/>
                    <a:pt x="10649" y="1891"/>
                    <a:pt x="12213" y="1737"/>
                  </a:cubicBezTo>
                  <a:cubicBezTo>
                    <a:pt x="13418" y="1617"/>
                    <a:pt x="14614" y="1484"/>
                    <a:pt x="15818" y="1484"/>
                  </a:cubicBezTo>
                  <a:close/>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43"/>
          <p:cNvGrpSpPr/>
          <p:nvPr/>
        </p:nvGrpSpPr>
        <p:grpSpPr>
          <a:xfrm>
            <a:off x="2215834" y="4233664"/>
            <a:ext cx="1089135" cy="357219"/>
            <a:chOff x="5102934" y="3455089"/>
            <a:chExt cx="1089135" cy="357219"/>
          </a:xfrm>
        </p:grpSpPr>
        <p:sp>
          <p:nvSpPr>
            <p:cNvPr id="1350" name="Google Shape;1350;p43"/>
            <p:cNvSpPr/>
            <p:nvPr/>
          </p:nvSpPr>
          <p:spPr>
            <a:xfrm>
              <a:off x="5102934" y="3455089"/>
              <a:ext cx="1089135" cy="357219"/>
            </a:xfrm>
            <a:custGeom>
              <a:rect b="b" l="l" r="r" t="t"/>
              <a:pathLst>
                <a:path extrusionOk="0" h="18878" w="55174">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5102934" y="3455089"/>
              <a:ext cx="1089135" cy="357219"/>
            </a:xfrm>
            <a:custGeom>
              <a:rect b="b" l="l" r="r" t="t"/>
              <a:pathLst>
                <a:path extrusionOk="0" h="18878" w="55174">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43"/>
          <p:cNvGrpSpPr/>
          <p:nvPr/>
        </p:nvGrpSpPr>
        <p:grpSpPr>
          <a:xfrm>
            <a:off x="6023268" y="4145879"/>
            <a:ext cx="1114750" cy="495479"/>
            <a:chOff x="2954475" y="3458158"/>
            <a:chExt cx="1089155" cy="357231"/>
          </a:xfrm>
        </p:grpSpPr>
        <p:sp>
          <p:nvSpPr>
            <p:cNvPr id="1353" name="Google Shape;1353;p43"/>
            <p:cNvSpPr/>
            <p:nvPr/>
          </p:nvSpPr>
          <p:spPr>
            <a:xfrm>
              <a:off x="2954475" y="3458158"/>
              <a:ext cx="1089155" cy="357231"/>
            </a:xfrm>
            <a:custGeom>
              <a:rect b="b" l="l" r="r" t="t"/>
              <a:pathLst>
                <a:path extrusionOk="0" h="18584" w="45372">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2954475" y="3458158"/>
              <a:ext cx="1089155" cy="357231"/>
            </a:xfrm>
            <a:custGeom>
              <a:rect b="b" l="l" r="r" t="t"/>
              <a:pathLst>
                <a:path extrusionOk="0" h="18584" w="45372">
                  <a:moveTo>
                    <a:pt x="27834" y="1293"/>
                  </a:moveTo>
                  <a:cubicBezTo>
                    <a:pt x="28087" y="1495"/>
                    <a:pt x="28350" y="1558"/>
                    <a:pt x="28614" y="1558"/>
                  </a:cubicBezTo>
                  <a:cubicBezTo>
                    <a:pt x="29000" y="1558"/>
                    <a:pt x="29389" y="1426"/>
                    <a:pt x="29763" y="1402"/>
                  </a:cubicBezTo>
                  <a:cubicBezTo>
                    <a:pt x="29985" y="1388"/>
                    <a:pt x="30207" y="1382"/>
                    <a:pt x="30429" y="1382"/>
                  </a:cubicBezTo>
                  <a:cubicBezTo>
                    <a:pt x="32271" y="1382"/>
                    <a:pt x="34088" y="1821"/>
                    <a:pt x="35931" y="1852"/>
                  </a:cubicBezTo>
                  <a:cubicBezTo>
                    <a:pt x="36743" y="1866"/>
                    <a:pt x="37628" y="2248"/>
                    <a:pt x="38446" y="2354"/>
                  </a:cubicBezTo>
                  <a:cubicBezTo>
                    <a:pt x="39423" y="2480"/>
                    <a:pt x="40350" y="2891"/>
                    <a:pt x="41255" y="3162"/>
                  </a:cubicBezTo>
                  <a:cubicBezTo>
                    <a:pt x="42022" y="3390"/>
                    <a:pt x="43062" y="3625"/>
                    <a:pt x="43622" y="4593"/>
                  </a:cubicBezTo>
                  <a:cubicBezTo>
                    <a:pt x="44183" y="5565"/>
                    <a:pt x="44186" y="6711"/>
                    <a:pt x="44110" y="7648"/>
                  </a:cubicBezTo>
                  <a:cubicBezTo>
                    <a:pt x="44138" y="10204"/>
                    <a:pt x="43869" y="12515"/>
                    <a:pt x="43536" y="14827"/>
                  </a:cubicBezTo>
                  <a:cubicBezTo>
                    <a:pt x="43469" y="15283"/>
                    <a:pt x="43189" y="15051"/>
                    <a:pt x="43086" y="15222"/>
                  </a:cubicBezTo>
                  <a:cubicBezTo>
                    <a:pt x="42309" y="16516"/>
                    <a:pt x="41136" y="16372"/>
                    <a:pt x="40047" y="16474"/>
                  </a:cubicBezTo>
                  <a:cubicBezTo>
                    <a:pt x="38998" y="16573"/>
                    <a:pt x="37945" y="16698"/>
                    <a:pt x="36896" y="16698"/>
                  </a:cubicBezTo>
                  <a:cubicBezTo>
                    <a:pt x="36691" y="16698"/>
                    <a:pt x="36487" y="16694"/>
                    <a:pt x="36282" y="16683"/>
                  </a:cubicBezTo>
                  <a:cubicBezTo>
                    <a:pt x="36143" y="16675"/>
                    <a:pt x="36003" y="16672"/>
                    <a:pt x="35864" y="16672"/>
                  </a:cubicBezTo>
                  <a:cubicBezTo>
                    <a:pt x="35019" y="16672"/>
                    <a:pt x="34180" y="16794"/>
                    <a:pt x="33351" y="16848"/>
                  </a:cubicBezTo>
                  <a:cubicBezTo>
                    <a:pt x="33044" y="16868"/>
                    <a:pt x="32736" y="16875"/>
                    <a:pt x="32429" y="16875"/>
                  </a:cubicBezTo>
                  <a:cubicBezTo>
                    <a:pt x="31559" y="16875"/>
                    <a:pt x="30691" y="16816"/>
                    <a:pt x="29822" y="16816"/>
                  </a:cubicBezTo>
                  <a:cubicBezTo>
                    <a:pt x="29434" y="16816"/>
                    <a:pt x="29045" y="16828"/>
                    <a:pt x="28656" y="16862"/>
                  </a:cubicBezTo>
                  <a:cubicBezTo>
                    <a:pt x="28378" y="16886"/>
                    <a:pt x="28098" y="16896"/>
                    <a:pt x="27817" y="16896"/>
                  </a:cubicBezTo>
                  <a:cubicBezTo>
                    <a:pt x="26867" y="16896"/>
                    <a:pt x="25910" y="16787"/>
                    <a:pt x="24957" y="16787"/>
                  </a:cubicBezTo>
                  <a:cubicBezTo>
                    <a:pt x="24941" y="16787"/>
                    <a:pt x="24926" y="16787"/>
                    <a:pt x="24911" y="16787"/>
                  </a:cubicBezTo>
                  <a:cubicBezTo>
                    <a:pt x="24053" y="16792"/>
                    <a:pt x="23193" y="16934"/>
                    <a:pt x="22339" y="16934"/>
                  </a:cubicBezTo>
                  <a:cubicBezTo>
                    <a:pt x="22189" y="16934"/>
                    <a:pt x="22039" y="16930"/>
                    <a:pt x="21890" y="16919"/>
                  </a:cubicBezTo>
                  <a:cubicBezTo>
                    <a:pt x="21782" y="16912"/>
                    <a:pt x="21676" y="16909"/>
                    <a:pt x="21569" y="16909"/>
                  </a:cubicBezTo>
                  <a:cubicBezTo>
                    <a:pt x="20875" y="16909"/>
                    <a:pt x="20189" y="17042"/>
                    <a:pt x="19492" y="17042"/>
                  </a:cubicBezTo>
                  <a:cubicBezTo>
                    <a:pt x="19263" y="17042"/>
                    <a:pt x="19032" y="17028"/>
                    <a:pt x="18800" y="16989"/>
                  </a:cubicBezTo>
                  <a:cubicBezTo>
                    <a:pt x="18681" y="16970"/>
                    <a:pt x="18561" y="16962"/>
                    <a:pt x="18440" y="16962"/>
                  </a:cubicBezTo>
                  <a:cubicBezTo>
                    <a:pt x="17939" y="16962"/>
                    <a:pt x="17423" y="17098"/>
                    <a:pt x="16910" y="17098"/>
                  </a:cubicBezTo>
                  <a:cubicBezTo>
                    <a:pt x="16741" y="17098"/>
                    <a:pt x="16572" y="17083"/>
                    <a:pt x="16404" y="17044"/>
                  </a:cubicBezTo>
                  <a:cubicBezTo>
                    <a:pt x="16275" y="17014"/>
                    <a:pt x="16142" y="17003"/>
                    <a:pt x="16009" y="17003"/>
                  </a:cubicBezTo>
                  <a:cubicBezTo>
                    <a:pt x="15722" y="17003"/>
                    <a:pt x="15436" y="17052"/>
                    <a:pt x="15187" y="17052"/>
                  </a:cubicBezTo>
                  <a:cubicBezTo>
                    <a:pt x="15100" y="17052"/>
                    <a:pt x="15017" y="17046"/>
                    <a:pt x="14941" y="17030"/>
                  </a:cubicBezTo>
                  <a:cubicBezTo>
                    <a:pt x="14771" y="16994"/>
                    <a:pt x="14601" y="16982"/>
                    <a:pt x="14432" y="16982"/>
                  </a:cubicBezTo>
                  <a:cubicBezTo>
                    <a:pt x="14032" y="16982"/>
                    <a:pt x="13635" y="17052"/>
                    <a:pt x="13247" y="17052"/>
                  </a:cubicBezTo>
                  <a:cubicBezTo>
                    <a:pt x="12983" y="17052"/>
                    <a:pt x="12723" y="17019"/>
                    <a:pt x="12469" y="16910"/>
                  </a:cubicBezTo>
                  <a:cubicBezTo>
                    <a:pt x="12311" y="16842"/>
                    <a:pt x="12171" y="16812"/>
                    <a:pt x="12038" y="16812"/>
                  </a:cubicBezTo>
                  <a:cubicBezTo>
                    <a:pt x="11868" y="16812"/>
                    <a:pt x="11708" y="16860"/>
                    <a:pt x="11534" y="16940"/>
                  </a:cubicBezTo>
                  <a:cubicBezTo>
                    <a:pt x="11404" y="16999"/>
                    <a:pt x="11279" y="17022"/>
                    <a:pt x="11156" y="17022"/>
                  </a:cubicBezTo>
                  <a:cubicBezTo>
                    <a:pt x="10630" y="17022"/>
                    <a:pt x="10155" y="16582"/>
                    <a:pt x="9602" y="16582"/>
                  </a:cubicBezTo>
                  <a:cubicBezTo>
                    <a:pt x="9570" y="16582"/>
                    <a:pt x="9538" y="16583"/>
                    <a:pt x="9505" y="16586"/>
                  </a:cubicBezTo>
                  <a:cubicBezTo>
                    <a:pt x="9350" y="16601"/>
                    <a:pt x="9195" y="16607"/>
                    <a:pt x="9039" y="16607"/>
                  </a:cubicBezTo>
                  <a:cubicBezTo>
                    <a:pt x="8323" y="16607"/>
                    <a:pt x="7597" y="16479"/>
                    <a:pt x="6873" y="16471"/>
                  </a:cubicBezTo>
                  <a:cubicBezTo>
                    <a:pt x="6179" y="16462"/>
                    <a:pt x="5487" y="16145"/>
                    <a:pt x="4845" y="15732"/>
                  </a:cubicBezTo>
                  <a:cubicBezTo>
                    <a:pt x="4583" y="15564"/>
                    <a:pt x="4257" y="15549"/>
                    <a:pt x="3975" y="15446"/>
                  </a:cubicBezTo>
                  <a:cubicBezTo>
                    <a:pt x="2713" y="14986"/>
                    <a:pt x="2143" y="13842"/>
                    <a:pt x="1867" y="12478"/>
                  </a:cubicBezTo>
                  <a:cubicBezTo>
                    <a:pt x="1569" y="10994"/>
                    <a:pt x="1439" y="9456"/>
                    <a:pt x="1271" y="7936"/>
                  </a:cubicBezTo>
                  <a:cubicBezTo>
                    <a:pt x="1178" y="7094"/>
                    <a:pt x="1108" y="6240"/>
                    <a:pt x="1113" y="5392"/>
                  </a:cubicBezTo>
                  <a:cubicBezTo>
                    <a:pt x="1119" y="4342"/>
                    <a:pt x="2195" y="3090"/>
                    <a:pt x="3037" y="2927"/>
                  </a:cubicBezTo>
                  <a:cubicBezTo>
                    <a:pt x="3884" y="2762"/>
                    <a:pt x="4721" y="2441"/>
                    <a:pt x="5577" y="2441"/>
                  </a:cubicBezTo>
                  <a:cubicBezTo>
                    <a:pt x="5635" y="2441"/>
                    <a:pt x="5692" y="2443"/>
                    <a:pt x="5750" y="2446"/>
                  </a:cubicBezTo>
                  <a:cubicBezTo>
                    <a:pt x="5843" y="2451"/>
                    <a:pt x="5936" y="2453"/>
                    <a:pt x="6028" y="2453"/>
                  </a:cubicBezTo>
                  <a:cubicBezTo>
                    <a:pt x="7170" y="2453"/>
                    <a:pt x="8259" y="2092"/>
                    <a:pt x="9375" y="1902"/>
                  </a:cubicBezTo>
                  <a:cubicBezTo>
                    <a:pt x="9924" y="1807"/>
                    <a:pt x="10521" y="1789"/>
                    <a:pt x="11112" y="1789"/>
                  </a:cubicBezTo>
                  <a:cubicBezTo>
                    <a:pt x="11294" y="1789"/>
                    <a:pt x="11476" y="1791"/>
                    <a:pt x="11655" y="1793"/>
                  </a:cubicBezTo>
                  <a:cubicBezTo>
                    <a:pt x="11687" y="1793"/>
                    <a:pt x="11719" y="1793"/>
                    <a:pt x="11751" y="1793"/>
                  </a:cubicBezTo>
                  <a:cubicBezTo>
                    <a:pt x="12841" y="1793"/>
                    <a:pt x="13943" y="1598"/>
                    <a:pt x="15027" y="1598"/>
                  </a:cubicBezTo>
                  <a:cubicBezTo>
                    <a:pt x="15346" y="1598"/>
                    <a:pt x="15663" y="1615"/>
                    <a:pt x="15978" y="1659"/>
                  </a:cubicBezTo>
                  <a:cubicBezTo>
                    <a:pt x="16233" y="1694"/>
                    <a:pt x="16486" y="1708"/>
                    <a:pt x="16739" y="1708"/>
                  </a:cubicBezTo>
                  <a:cubicBezTo>
                    <a:pt x="17677" y="1708"/>
                    <a:pt x="18601" y="1517"/>
                    <a:pt x="19540" y="1517"/>
                  </a:cubicBezTo>
                  <a:cubicBezTo>
                    <a:pt x="19793" y="1517"/>
                    <a:pt x="20046" y="1530"/>
                    <a:pt x="20301" y="1565"/>
                  </a:cubicBezTo>
                  <a:cubicBezTo>
                    <a:pt x="20467" y="1588"/>
                    <a:pt x="20643" y="1596"/>
                    <a:pt x="20826" y="1596"/>
                  </a:cubicBezTo>
                  <a:cubicBezTo>
                    <a:pt x="21255" y="1596"/>
                    <a:pt x="21716" y="1552"/>
                    <a:pt x="22139" y="1552"/>
                  </a:cubicBezTo>
                  <a:cubicBezTo>
                    <a:pt x="22281" y="1552"/>
                    <a:pt x="22418" y="1557"/>
                    <a:pt x="22549" y="1570"/>
                  </a:cubicBezTo>
                  <a:cubicBezTo>
                    <a:pt x="22721" y="1588"/>
                    <a:pt x="22893" y="1594"/>
                    <a:pt x="23065" y="1594"/>
                  </a:cubicBezTo>
                  <a:cubicBezTo>
                    <a:pt x="23641" y="1594"/>
                    <a:pt x="24215" y="1519"/>
                    <a:pt x="24795" y="1519"/>
                  </a:cubicBezTo>
                  <a:cubicBezTo>
                    <a:pt x="25039" y="1519"/>
                    <a:pt x="25284" y="1532"/>
                    <a:pt x="25530" y="1570"/>
                  </a:cubicBezTo>
                  <a:cubicBezTo>
                    <a:pt x="25876" y="1624"/>
                    <a:pt x="26315" y="1770"/>
                    <a:pt x="26754" y="1770"/>
                  </a:cubicBezTo>
                  <a:cubicBezTo>
                    <a:pt x="27133" y="1770"/>
                    <a:pt x="27512" y="1662"/>
                    <a:pt x="27834" y="1293"/>
                  </a:cubicBezTo>
                  <a:close/>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43"/>
          <p:cNvSpPr txBox="1"/>
          <p:nvPr>
            <p:ph idx="4294967295" type="ctrTitle"/>
          </p:nvPr>
        </p:nvSpPr>
        <p:spPr>
          <a:xfrm>
            <a:off x="5839013" y="4231608"/>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Chinese Translation</a:t>
            </a:r>
            <a:endParaRPr sz="1100"/>
          </a:p>
        </p:txBody>
      </p:sp>
      <p:sp>
        <p:nvSpPr>
          <p:cNvPr id="1356" name="Google Shape;1356;p43"/>
          <p:cNvSpPr txBox="1"/>
          <p:nvPr>
            <p:ph idx="4294967295" type="ctrTitle"/>
          </p:nvPr>
        </p:nvSpPr>
        <p:spPr>
          <a:xfrm>
            <a:off x="2008809" y="4246326"/>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Web Version</a:t>
            </a:r>
            <a:endParaRPr sz="1100"/>
          </a:p>
        </p:txBody>
      </p:sp>
      <p:sp>
        <p:nvSpPr>
          <p:cNvPr id="1357" name="Google Shape;1357;p43"/>
          <p:cNvSpPr txBox="1"/>
          <p:nvPr>
            <p:ph idx="4294967295" type="ctrTitle"/>
          </p:nvPr>
        </p:nvSpPr>
        <p:spPr>
          <a:xfrm>
            <a:off x="3824988" y="4246313"/>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Toxicity Check</a:t>
            </a:r>
            <a:endParaRPr sz="1100"/>
          </a:p>
        </p:txBody>
      </p:sp>
      <p:grpSp>
        <p:nvGrpSpPr>
          <p:cNvPr id="1358" name="Google Shape;1358;p43"/>
          <p:cNvGrpSpPr/>
          <p:nvPr/>
        </p:nvGrpSpPr>
        <p:grpSpPr>
          <a:xfrm rot="1556745">
            <a:off x="5756358" y="2094555"/>
            <a:ext cx="288837" cy="495988"/>
            <a:chOff x="5514332" y="2048099"/>
            <a:chExt cx="246675" cy="389726"/>
          </a:xfrm>
        </p:grpSpPr>
        <p:sp>
          <p:nvSpPr>
            <p:cNvPr id="1359" name="Google Shape;1359;p43"/>
            <p:cNvSpPr/>
            <p:nvPr/>
          </p:nvSpPr>
          <p:spPr>
            <a:xfrm>
              <a:off x="5514332" y="2048099"/>
              <a:ext cx="246675" cy="389726"/>
            </a:xfrm>
            <a:custGeom>
              <a:rect b="b" l="l" r="r" t="t"/>
              <a:pathLst>
                <a:path extrusionOk="0" h="30900" w="19558">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5514332" y="2048099"/>
              <a:ext cx="246675" cy="389726"/>
            </a:xfrm>
            <a:custGeom>
              <a:rect b="b" l="l" r="r" t="t"/>
              <a:pathLst>
                <a:path extrusionOk="0" h="30900" w="19558">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3"/>
          <p:cNvGrpSpPr/>
          <p:nvPr/>
        </p:nvGrpSpPr>
        <p:grpSpPr>
          <a:xfrm flipH="1" rot="1984341">
            <a:off x="3089814" y="1417632"/>
            <a:ext cx="246857" cy="528255"/>
            <a:chOff x="5514332" y="2048099"/>
            <a:chExt cx="246675" cy="389726"/>
          </a:xfrm>
        </p:grpSpPr>
        <p:sp>
          <p:nvSpPr>
            <p:cNvPr id="1362" name="Google Shape;1362;p43"/>
            <p:cNvSpPr/>
            <p:nvPr/>
          </p:nvSpPr>
          <p:spPr>
            <a:xfrm>
              <a:off x="5514332" y="2048099"/>
              <a:ext cx="246675" cy="389726"/>
            </a:xfrm>
            <a:custGeom>
              <a:rect b="b" l="l" r="r" t="t"/>
              <a:pathLst>
                <a:path extrusionOk="0" h="30900" w="19558">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5514332" y="2048099"/>
              <a:ext cx="246675" cy="389726"/>
            </a:xfrm>
            <a:custGeom>
              <a:rect b="b" l="l" r="r" t="t"/>
              <a:pathLst>
                <a:path extrusionOk="0" h="30900" w="19558">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43"/>
          <p:cNvSpPr txBox="1"/>
          <p:nvPr>
            <p:ph type="ctrTitle"/>
          </p:nvPr>
        </p:nvSpPr>
        <p:spPr>
          <a:xfrm>
            <a:off x="3421913" y="2525200"/>
            <a:ext cx="20637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Development</a:t>
            </a:r>
            <a:endParaRPr>
              <a:solidFill>
                <a:srgbClr val="FF0000"/>
              </a:solidFill>
            </a:endParaRPr>
          </a:p>
        </p:txBody>
      </p:sp>
      <p:sp>
        <p:nvSpPr>
          <p:cNvPr id="1365" name="Google Shape;1365;p43"/>
          <p:cNvSpPr txBox="1"/>
          <p:nvPr>
            <p:ph type="ctrTitle"/>
          </p:nvPr>
        </p:nvSpPr>
        <p:spPr>
          <a:xfrm>
            <a:off x="1934100" y="2212600"/>
            <a:ext cx="1371000" cy="41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Refine</a:t>
            </a:r>
            <a:endParaRPr>
              <a:solidFill>
                <a:srgbClr val="FF0000"/>
              </a:solidFill>
            </a:endParaRPr>
          </a:p>
        </p:txBody>
      </p:sp>
      <p:sp>
        <p:nvSpPr>
          <p:cNvPr id="1366" name="Google Shape;1366;p43"/>
          <p:cNvSpPr/>
          <p:nvPr/>
        </p:nvSpPr>
        <p:spPr>
          <a:xfrm flipH="1" rot="-3350654">
            <a:off x="2619203" y="3557263"/>
            <a:ext cx="618403" cy="203181"/>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rot="4694053">
            <a:off x="4262825" y="3662462"/>
            <a:ext cx="618324" cy="203148"/>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rot="3440279">
            <a:off x="5842017" y="3654163"/>
            <a:ext cx="618359" cy="203197"/>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txBox="1"/>
          <p:nvPr>
            <p:ph type="ctrTitle"/>
          </p:nvPr>
        </p:nvSpPr>
        <p:spPr>
          <a:xfrm>
            <a:off x="2008800" y="4410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Upcoming Developments</a:t>
            </a:r>
            <a:endParaRPr sz="3200"/>
          </a:p>
        </p:txBody>
      </p:sp>
      <p:grpSp>
        <p:nvGrpSpPr>
          <p:cNvPr id="1370" name="Google Shape;1370;p43"/>
          <p:cNvGrpSpPr/>
          <p:nvPr/>
        </p:nvGrpSpPr>
        <p:grpSpPr>
          <a:xfrm>
            <a:off x="173316" y="2629011"/>
            <a:ext cx="1448053" cy="2344730"/>
            <a:chOff x="2205175" y="238100"/>
            <a:chExt cx="3235150" cy="5238450"/>
          </a:xfrm>
        </p:grpSpPr>
        <p:sp>
          <p:nvSpPr>
            <p:cNvPr id="1371" name="Google Shape;1371;p43"/>
            <p:cNvSpPr/>
            <p:nvPr/>
          </p:nvSpPr>
          <p:spPr>
            <a:xfrm>
              <a:off x="4482625" y="2965050"/>
              <a:ext cx="467725" cy="338575"/>
            </a:xfrm>
            <a:custGeom>
              <a:rect b="b" l="l" r="r" t="t"/>
              <a:pathLst>
                <a:path extrusionOk="0" h="13543" w="18709">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4498450" y="1139125"/>
              <a:ext cx="136800" cy="267250"/>
            </a:xfrm>
            <a:custGeom>
              <a:rect b="b" l="l" r="r" t="t"/>
              <a:pathLst>
                <a:path extrusionOk="0" h="10690" w="5472">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3895825" y="2586325"/>
              <a:ext cx="385875" cy="312775"/>
            </a:xfrm>
            <a:custGeom>
              <a:rect b="b" l="l" r="r" t="t"/>
              <a:pathLst>
                <a:path extrusionOk="0" h="12511" w="15435">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3819500" y="2885000"/>
              <a:ext cx="102050" cy="76750"/>
            </a:xfrm>
            <a:custGeom>
              <a:rect b="b" l="l" r="r" t="t"/>
              <a:pathLst>
                <a:path extrusionOk="0" h="3070" w="4082">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2871100" y="1849225"/>
              <a:ext cx="1077600" cy="1849025"/>
            </a:xfrm>
            <a:custGeom>
              <a:rect b="b" l="l" r="r" t="t"/>
              <a:pathLst>
                <a:path extrusionOk="0" h="73961" w="43104">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4358850" y="3455150"/>
              <a:ext cx="942725" cy="277675"/>
            </a:xfrm>
            <a:custGeom>
              <a:rect b="b" l="l" r="r" t="t"/>
              <a:pathLst>
                <a:path extrusionOk="0" h="11107" w="37709">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4381300" y="3274125"/>
              <a:ext cx="943300" cy="383525"/>
            </a:xfrm>
            <a:custGeom>
              <a:rect b="b" l="l" r="r" t="t"/>
              <a:pathLst>
                <a:path extrusionOk="0" h="15341" w="37732">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2299625" y="3610050"/>
              <a:ext cx="2023800" cy="425925"/>
            </a:xfrm>
            <a:custGeom>
              <a:rect b="b" l="l" r="r" t="t"/>
              <a:pathLst>
                <a:path extrusionOk="0" h="17037" w="80952">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3842500" y="3256825"/>
              <a:ext cx="505550" cy="462425"/>
            </a:xfrm>
            <a:custGeom>
              <a:rect b="b" l="l" r="r" t="t"/>
              <a:pathLst>
                <a:path extrusionOk="0" h="18497" w="20222">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3208875" y="3429225"/>
              <a:ext cx="1057150" cy="421650"/>
            </a:xfrm>
            <a:custGeom>
              <a:rect b="b" l="l" r="r" t="t"/>
              <a:pathLst>
                <a:path extrusionOk="0" h="16866" w="42286">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3"/>
            <p:cNvSpPr/>
            <p:nvPr/>
          </p:nvSpPr>
          <p:spPr>
            <a:xfrm>
              <a:off x="3508275" y="2910025"/>
              <a:ext cx="952500" cy="334700"/>
            </a:xfrm>
            <a:custGeom>
              <a:rect b="b" l="l" r="r" t="t"/>
              <a:pathLst>
                <a:path extrusionOk="0" h="13388" w="3810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3"/>
            <p:cNvSpPr/>
            <p:nvPr/>
          </p:nvSpPr>
          <p:spPr>
            <a:xfrm>
              <a:off x="3924325" y="3262875"/>
              <a:ext cx="433150" cy="359950"/>
            </a:xfrm>
            <a:custGeom>
              <a:rect b="b" l="l" r="r" t="t"/>
              <a:pathLst>
                <a:path extrusionOk="0" h="14398" w="17326">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3"/>
            <p:cNvSpPr/>
            <p:nvPr/>
          </p:nvSpPr>
          <p:spPr>
            <a:xfrm>
              <a:off x="2639225" y="3700375"/>
              <a:ext cx="1205325" cy="258175"/>
            </a:xfrm>
            <a:custGeom>
              <a:rect b="b" l="l" r="r" t="t"/>
              <a:pathLst>
                <a:path extrusionOk="0" h="10327" w="48213">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3"/>
            <p:cNvSpPr/>
            <p:nvPr/>
          </p:nvSpPr>
          <p:spPr>
            <a:xfrm>
              <a:off x="2971200" y="268850"/>
              <a:ext cx="2078700" cy="1142525"/>
            </a:xfrm>
            <a:custGeom>
              <a:rect b="b" l="l" r="r" t="t"/>
              <a:pathLst>
                <a:path extrusionOk="0" h="45701" w="83148">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3"/>
            <p:cNvSpPr/>
            <p:nvPr/>
          </p:nvSpPr>
          <p:spPr>
            <a:xfrm>
              <a:off x="2892175" y="4605175"/>
              <a:ext cx="174000" cy="200450"/>
            </a:xfrm>
            <a:custGeom>
              <a:rect b="b" l="l" r="r" t="t"/>
              <a:pathLst>
                <a:path extrusionOk="0" h="8018" w="696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3"/>
            <p:cNvSpPr/>
            <p:nvPr/>
          </p:nvSpPr>
          <p:spPr>
            <a:xfrm>
              <a:off x="4002700" y="4081900"/>
              <a:ext cx="543925" cy="983050"/>
            </a:xfrm>
            <a:custGeom>
              <a:rect b="b" l="l" r="r" t="t"/>
              <a:pathLst>
                <a:path extrusionOk="0" h="39322" w="21757">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3"/>
            <p:cNvSpPr/>
            <p:nvPr/>
          </p:nvSpPr>
          <p:spPr>
            <a:xfrm>
              <a:off x="2238200" y="4012050"/>
              <a:ext cx="1546525" cy="1422525"/>
            </a:xfrm>
            <a:custGeom>
              <a:rect b="b" l="l" r="r" t="t"/>
              <a:pathLst>
                <a:path extrusionOk="0" h="56901" w="61861">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3"/>
            <p:cNvSpPr/>
            <p:nvPr/>
          </p:nvSpPr>
          <p:spPr>
            <a:xfrm>
              <a:off x="3781475" y="3720025"/>
              <a:ext cx="935750" cy="1698350"/>
            </a:xfrm>
            <a:custGeom>
              <a:rect b="b" l="l" r="r" t="t"/>
              <a:pathLst>
                <a:path extrusionOk="0" h="67934" w="3743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3"/>
            <p:cNvSpPr/>
            <p:nvPr/>
          </p:nvSpPr>
          <p:spPr>
            <a:xfrm>
              <a:off x="4563950" y="3623975"/>
              <a:ext cx="472850" cy="597375"/>
            </a:xfrm>
            <a:custGeom>
              <a:rect b="b" l="l" r="r" t="t"/>
              <a:pathLst>
                <a:path extrusionOk="0" h="23895" w="18914">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3"/>
            <p:cNvSpPr/>
            <p:nvPr/>
          </p:nvSpPr>
          <p:spPr>
            <a:xfrm>
              <a:off x="2517100" y="4302500"/>
              <a:ext cx="926525" cy="888450"/>
            </a:xfrm>
            <a:custGeom>
              <a:rect b="b" l="l" r="r" t="t"/>
              <a:pathLst>
                <a:path extrusionOk="0" h="35538" w="37061">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3"/>
            <p:cNvSpPr/>
            <p:nvPr/>
          </p:nvSpPr>
          <p:spPr>
            <a:xfrm>
              <a:off x="2329075" y="4160550"/>
              <a:ext cx="1312575" cy="1178925"/>
            </a:xfrm>
            <a:custGeom>
              <a:rect b="b" l="l" r="r" t="t"/>
              <a:pathLst>
                <a:path extrusionOk="0" h="47157" w="52503">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3"/>
            <p:cNvSpPr/>
            <p:nvPr/>
          </p:nvSpPr>
          <p:spPr>
            <a:xfrm>
              <a:off x="2483675" y="4279625"/>
              <a:ext cx="1000450" cy="942475"/>
            </a:xfrm>
            <a:custGeom>
              <a:rect b="b" l="l" r="r" t="t"/>
              <a:pathLst>
                <a:path extrusionOk="0" h="37699" w="40018">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3"/>
            <p:cNvSpPr/>
            <p:nvPr/>
          </p:nvSpPr>
          <p:spPr>
            <a:xfrm>
              <a:off x="3971550" y="4043025"/>
              <a:ext cx="639375" cy="1068600"/>
            </a:xfrm>
            <a:custGeom>
              <a:rect b="b" l="l" r="r" t="t"/>
              <a:pathLst>
                <a:path extrusionOk="0" h="42744" w="25575">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3"/>
            <p:cNvSpPr/>
            <p:nvPr/>
          </p:nvSpPr>
          <p:spPr>
            <a:xfrm>
              <a:off x="4094650" y="4163325"/>
              <a:ext cx="328375" cy="328250"/>
            </a:xfrm>
            <a:custGeom>
              <a:rect b="b" l="l" r="r" t="t"/>
              <a:pathLst>
                <a:path extrusionOk="0" h="13130" w="13135">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3"/>
            <p:cNvSpPr/>
            <p:nvPr/>
          </p:nvSpPr>
          <p:spPr>
            <a:xfrm>
              <a:off x="4104950" y="4600925"/>
              <a:ext cx="294250" cy="338675"/>
            </a:xfrm>
            <a:custGeom>
              <a:rect b="b" l="l" r="r" t="t"/>
              <a:pathLst>
                <a:path extrusionOk="0" h="13547" w="1177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3"/>
            <p:cNvSpPr/>
            <p:nvPr/>
          </p:nvSpPr>
          <p:spPr>
            <a:xfrm>
              <a:off x="4890650" y="3199725"/>
              <a:ext cx="44925" cy="18550"/>
            </a:xfrm>
            <a:custGeom>
              <a:rect b="b" l="l" r="r" t="t"/>
              <a:pathLst>
                <a:path extrusionOk="0" h="742" w="1797">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3"/>
            <p:cNvSpPr/>
            <p:nvPr/>
          </p:nvSpPr>
          <p:spPr>
            <a:xfrm>
              <a:off x="2205175" y="238100"/>
              <a:ext cx="3235150" cy="5238450"/>
            </a:xfrm>
            <a:custGeom>
              <a:rect b="b" l="l" r="r" t="t"/>
              <a:pathLst>
                <a:path extrusionOk="0" h="209538" w="129406">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3"/>
          <p:cNvGrpSpPr/>
          <p:nvPr/>
        </p:nvGrpSpPr>
        <p:grpSpPr>
          <a:xfrm flipH="1" rot="844541">
            <a:off x="686481" y="3067634"/>
            <a:ext cx="421747" cy="296722"/>
            <a:chOff x="1285325" y="2237436"/>
            <a:chExt cx="342015" cy="240626"/>
          </a:xfrm>
        </p:grpSpPr>
        <p:sp>
          <p:nvSpPr>
            <p:cNvPr id="1399" name="Google Shape;1399;p43"/>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3"/>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3"/>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3"/>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3"/>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4"/>
          <p:cNvSpPr txBox="1"/>
          <p:nvPr>
            <p:ph type="ctrTitle"/>
          </p:nvPr>
        </p:nvSpPr>
        <p:spPr>
          <a:xfrm>
            <a:off x="408750" y="1318075"/>
            <a:ext cx="7290300" cy="2401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Impact </a:t>
            </a:r>
            <a:endParaRPr sz="4800"/>
          </a:p>
          <a:p>
            <a:pPr indent="0" lvl="0" marL="0" rtl="0" algn="l">
              <a:spcBef>
                <a:spcPts val="0"/>
              </a:spcBef>
              <a:spcAft>
                <a:spcPts val="0"/>
              </a:spcAft>
              <a:buNone/>
            </a:pPr>
            <a:r>
              <a:rPr lang="en" sz="4800"/>
              <a:t>&amp;</a:t>
            </a:r>
            <a:endParaRPr sz="4800"/>
          </a:p>
          <a:p>
            <a:pPr indent="0" lvl="0" marL="0" rtl="0" algn="l">
              <a:spcBef>
                <a:spcPts val="0"/>
              </a:spcBef>
              <a:spcAft>
                <a:spcPts val="0"/>
              </a:spcAft>
              <a:buNone/>
            </a:pPr>
            <a:r>
              <a:rPr lang="en" sz="4800"/>
              <a:t>Implementation</a:t>
            </a:r>
            <a:endParaRPr sz="4800"/>
          </a:p>
        </p:txBody>
      </p:sp>
      <p:grpSp>
        <p:nvGrpSpPr>
          <p:cNvPr id="1409" name="Google Shape;1409;p44"/>
          <p:cNvGrpSpPr/>
          <p:nvPr/>
        </p:nvGrpSpPr>
        <p:grpSpPr>
          <a:xfrm>
            <a:off x="5284025" y="655025"/>
            <a:ext cx="3477736" cy="3727292"/>
            <a:chOff x="4752300" y="853075"/>
            <a:chExt cx="3477736" cy="3727292"/>
          </a:xfrm>
        </p:grpSpPr>
        <p:sp>
          <p:nvSpPr>
            <p:cNvPr id="1410" name="Google Shape;1410;p44"/>
            <p:cNvSpPr/>
            <p:nvPr/>
          </p:nvSpPr>
          <p:spPr>
            <a:xfrm>
              <a:off x="6060460" y="2524656"/>
              <a:ext cx="660081" cy="425397"/>
            </a:xfrm>
            <a:custGeom>
              <a:rect b="b" l="l" r="r" t="t"/>
              <a:pathLst>
                <a:path extrusionOk="0" h="10584" w="16423">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6358330" y="2087679"/>
              <a:ext cx="353171" cy="382874"/>
            </a:xfrm>
            <a:custGeom>
              <a:rect b="b" l="l" r="r" t="t"/>
              <a:pathLst>
                <a:path extrusionOk="0" h="9526" w="8787">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6623081" y="2036634"/>
              <a:ext cx="216517" cy="180866"/>
            </a:xfrm>
            <a:custGeom>
              <a:rect b="b" l="l" r="r" t="t"/>
              <a:pathLst>
                <a:path extrusionOk="0" h="4500" w="5387">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6109978" y="2033660"/>
              <a:ext cx="218366" cy="276967"/>
            </a:xfrm>
            <a:custGeom>
              <a:rect b="b" l="l" r="r" t="t"/>
              <a:pathLst>
                <a:path extrusionOk="0" h="6891" w="5433">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4880114" y="2466175"/>
              <a:ext cx="291476" cy="125561"/>
            </a:xfrm>
            <a:custGeom>
              <a:rect b="b" l="l" r="r" t="t"/>
              <a:pathLst>
                <a:path extrusionOk="0" h="3124" w="7252">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4795749" y="2546601"/>
              <a:ext cx="384321" cy="243968"/>
            </a:xfrm>
            <a:custGeom>
              <a:rect b="b" l="l" r="r" t="t"/>
              <a:pathLst>
                <a:path extrusionOk="0" h="6070" w="9562">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5019181" y="2641095"/>
              <a:ext cx="412013" cy="267521"/>
            </a:xfrm>
            <a:custGeom>
              <a:rect b="b" l="l" r="r" t="t"/>
              <a:pathLst>
                <a:path extrusionOk="0" h="6656" w="10251">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5119061" y="2450138"/>
              <a:ext cx="315592" cy="192241"/>
            </a:xfrm>
            <a:custGeom>
              <a:rect b="b" l="l" r="r" t="t"/>
              <a:pathLst>
                <a:path extrusionOk="0" h="4783" w="7852">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5402622" y="2482453"/>
              <a:ext cx="224033" cy="197707"/>
            </a:xfrm>
            <a:custGeom>
              <a:rect b="b" l="l" r="r" t="t"/>
              <a:pathLst>
                <a:path extrusionOk="0" h="4919" w="5574">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5245869" y="2684543"/>
              <a:ext cx="355905" cy="249676"/>
            </a:xfrm>
            <a:custGeom>
              <a:rect b="b" l="l" r="r" t="t"/>
              <a:pathLst>
                <a:path extrusionOk="0" h="6212" w="8855">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5455837" y="2726102"/>
              <a:ext cx="436450" cy="208117"/>
            </a:xfrm>
            <a:custGeom>
              <a:rect b="b" l="l" r="r" t="t"/>
              <a:pathLst>
                <a:path extrusionOk="0" h="5178" w="10859">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5595267" y="2552108"/>
              <a:ext cx="249877" cy="189950"/>
            </a:xfrm>
            <a:custGeom>
              <a:rect b="b" l="l" r="r" t="t"/>
              <a:pathLst>
                <a:path extrusionOk="0" h="4726" w="6217">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4752300" y="853075"/>
              <a:ext cx="3477736" cy="3727292"/>
            </a:xfrm>
            <a:custGeom>
              <a:rect b="b" l="l" r="r" t="t"/>
              <a:pathLst>
                <a:path extrusionOk="0" h="92736" w="86527">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6086867" y="2875459"/>
              <a:ext cx="1798172" cy="1020447"/>
            </a:xfrm>
            <a:custGeom>
              <a:rect b="b" l="l" r="r" t="t"/>
              <a:pathLst>
                <a:path extrusionOk="0" h="25389" w="44739">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6334777" y="1096523"/>
              <a:ext cx="705378" cy="310085"/>
            </a:xfrm>
            <a:custGeom>
              <a:rect b="b" l="l" r="r" t="t"/>
              <a:pathLst>
                <a:path extrusionOk="0" h="7715" w="1755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6089921" y="969031"/>
              <a:ext cx="950472" cy="535244"/>
            </a:xfrm>
            <a:custGeom>
              <a:rect b="b" l="l" r="r" t="t"/>
              <a:pathLst>
                <a:path extrusionOk="0" h="13317" w="23648">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6025090" y="887279"/>
              <a:ext cx="981220" cy="488942"/>
            </a:xfrm>
            <a:custGeom>
              <a:rect b="b" l="l" r="r" t="t"/>
              <a:pathLst>
                <a:path extrusionOk="0" h="12165" w="24413">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6866610" y="1580767"/>
              <a:ext cx="121462" cy="137941"/>
            </a:xfrm>
            <a:custGeom>
              <a:rect b="b" l="l" r="r" t="t"/>
              <a:pathLst>
                <a:path extrusionOk="0" h="3432" w="3022">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5287268" y="3041054"/>
              <a:ext cx="1673294" cy="1500064"/>
            </a:xfrm>
            <a:custGeom>
              <a:rect b="b" l="l" r="r" t="t"/>
              <a:pathLst>
                <a:path extrusionOk="0" h="37322" w="41632">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6794785" y="1424939"/>
              <a:ext cx="81832" cy="122105"/>
            </a:xfrm>
            <a:custGeom>
              <a:rect b="b" l="l" r="r" t="t"/>
              <a:pathLst>
                <a:path extrusionOk="0" h="3038" w="2036">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6647558" y="1750461"/>
              <a:ext cx="175239" cy="120055"/>
            </a:xfrm>
            <a:custGeom>
              <a:rect b="b" l="l" r="r" t="t"/>
              <a:pathLst>
                <a:path extrusionOk="0" h="2987" w="436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6729391" y="3957170"/>
              <a:ext cx="77210" cy="134484"/>
            </a:xfrm>
            <a:custGeom>
              <a:rect b="b" l="l" r="r" t="t"/>
              <a:pathLst>
                <a:path extrusionOk="0" h="3346" w="1921">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6685500" y="1586755"/>
              <a:ext cx="93448" cy="122105"/>
            </a:xfrm>
            <a:custGeom>
              <a:rect b="b" l="l" r="r" t="t"/>
              <a:pathLst>
                <a:path extrusionOk="0" h="3038" w="2325">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6592454" y="4203471"/>
              <a:ext cx="98472" cy="122386"/>
            </a:xfrm>
            <a:custGeom>
              <a:rect b="b" l="l" r="r" t="t"/>
              <a:pathLst>
                <a:path extrusionOk="0" h="3045" w="245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6619745" y="3960305"/>
              <a:ext cx="68568" cy="123110"/>
            </a:xfrm>
            <a:custGeom>
              <a:rect b="b" l="l" r="r" t="t"/>
              <a:pathLst>
                <a:path extrusionOk="0" h="3063" w="1706">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6610339" y="2287518"/>
              <a:ext cx="43006" cy="80666"/>
            </a:xfrm>
            <a:custGeom>
              <a:rect b="b" l="l" r="r" t="t"/>
              <a:pathLst>
                <a:path extrusionOk="0" h="2007" w="107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6562992" y="2685467"/>
              <a:ext cx="44573" cy="81470"/>
            </a:xfrm>
            <a:custGeom>
              <a:rect b="b" l="l" r="r" t="t"/>
              <a:pathLst>
                <a:path extrusionOk="0" h="2027" w="1109">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6548643" y="2372245"/>
              <a:ext cx="47186" cy="69935"/>
            </a:xfrm>
            <a:custGeom>
              <a:rect b="b" l="l" r="r" t="t"/>
              <a:pathLst>
                <a:path extrusionOk="0" h="1740" w="1174">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6519021" y="2166658"/>
              <a:ext cx="49397" cy="79862"/>
            </a:xfrm>
            <a:custGeom>
              <a:rect b="b" l="l" r="r" t="t"/>
              <a:pathLst>
                <a:path extrusionOk="0" h="1987" w="1229">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6449166" y="1511112"/>
              <a:ext cx="111494" cy="137338"/>
            </a:xfrm>
            <a:custGeom>
              <a:rect b="b" l="l" r="r" t="t"/>
              <a:pathLst>
                <a:path extrusionOk="0" h="3417" w="2774">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6407526" y="1701667"/>
              <a:ext cx="132675" cy="129983"/>
            </a:xfrm>
            <a:custGeom>
              <a:rect b="b" l="l" r="r" t="t"/>
              <a:pathLst>
                <a:path extrusionOk="0" h="3234" w="3301">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6479029" y="2283659"/>
              <a:ext cx="46463" cy="84806"/>
            </a:xfrm>
            <a:custGeom>
              <a:rect b="b" l="l" r="r" t="t"/>
              <a:pathLst>
                <a:path extrusionOk="0" h="2110" w="1156">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6468700" y="2775339"/>
              <a:ext cx="42765" cy="114669"/>
            </a:xfrm>
            <a:custGeom>
              <a:rect b="b" l="l" r="r" t="t"/>
              <a:pathLst>
                <a:path extrusionOk="0" h="2853" w="1064">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6410701" y="2177470"/>
              <a:ext cx="39268" cy="77692"/>
            </a:xfrm>
            <a:custGeom>
              <a:rect b="b" l="l" r="r" t="t"/>
              <a:pathLst>
                <a:path extrusionOk="0" h="1933" w="977">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6364640" y="2643627"/>
              <a:ext cx="41479" cy="104742"/>
            </a:xfrm>
            <a:custGeom>
              <a:rect b="b" l="l" r="r" t="t"/>
              <a:pathLst>
                <a:path extrusionOk="0" h="2606" w="1032">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6161224" y="1403436"/>
              <a:ext cx="201405" cy="323389"/>
            </a:xfrm>
            <a:custGeom>
              <a:rect b="b" l="l" r="r" t="t"/>
              <a:pathLst>
                <a:path extrusionOk="0" h="8046" w="5011">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6253265" y="2785829"/>
              <a:ext cx="42082" cy="97909"/>
            </a:xfrm>
            <a:custGeom>
              <a:rect b="b" l="l" r="r" t="t"/>
              <a:pathLst>
                <a:path extrusionOk="0" h="2436" w="1047">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6188675" y="2600178"/>
              <a:ext cx="54742" cy="117764"/>
            </a:xfrm>
            <a:custGeom>
              <a:rect b="b" l="l" r="r" t="t"/>
              <a:pathLst>
                <a:path extrusionOk="0" h="2930" w="1362">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6111505" y="2794109"/>
              <a:ext cx="57274" cy="76768"/>
            </a:xfrm>
            <a:custGeom>
              <a:rect b="b" l="l" r="r" t="t"/>
              <a:pathLst>
                <a:path extrusionOk="0" h="1910" w="1425">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5450331" y="3254156"/>
              <a:ext cx="122145" cy="169371"/>
            </a:xfrm>
            <a:custGeom>
              <a:rect b="b" l="l" r="r" t="t"/>
              <a:pathLst>
                <a:path extrusionOk="0" h="4214" w="3039">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5490484" y="3384301"/>
              <a:ext cx="73512" cy="238904"/>
            </a:xfrm>
            <a:custGeom>
              <a:rect b="b" l="l" r="r" t="t"/>
              <a:pathLst>
                <a:path extrusionOk="0" h="5944" w="1829">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5396312" y="3501182"/>
              <a:ext cx="55667" cy="225721"/>
            </a:xfrm>
            <a:custGeom>
              <a:rect b="b" l="l" r="r" t="t"/>
              <a:pathLst>
                <a:path extrusionOk="0" h="5616" w="1385">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45"/>
          <p:cNvSpPr txBox="1"/>
          <p:nvPr>
            <p:ph idx="5" type="ctrTitle"/>
          </p:nvPr>
        </p:nvSpPr>
        <p:spPr>
          <a:xfrm>
            <a:off x="311700" y="618575"/>
            <a:ext cx="85206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IMPACT + IMPLEMENTATION</a:t>
            </a:r>
            <a:endParaRPr sz="1400"/>
          </a:p>
        </p:txBody>
      </p:sp>
      <p:sp>
        <p:nvSpPr>
          <p:cNvPr id="1457" name="Google Shape;1457;p45"/>
          <p:cNvSpPr/>
          <p:nvPr/>
        </p:nvSpPr>
        <p:spPr>
          <a:xfrm>
            <a:off x="2794851" y="662164"/>
            <a:ext cx="3554304" cy="1057613"/>
          </a:xfrm>
          <a:custGeom>
            <a:rect b="b" l="l" r="r" t="t"/>
            <a:pathLst>
              <a:path extrusionOk="0" h="25868" w="72132">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2B3F"/>
              </a:solidFill>
            </a:endParaRPr>
          </a:p>
        </p:txBody>
      </p:sp>
      <p:sp>
        <p:nvSpPr>
          <p:cNvPr id="1458" name="Google Shape;1458;p45"/>
          <p:cNvSpPr txBox="1"/>
          <p:nvPr>
            <p:ph type="title"/>
          </p:nvPr>
        </p:nvSpPr>
        <p:spPr>
          <a:xfrm>
            <a:off x="1573738" y="2188950"/>
            <a:ext cx="9342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59" name="Google Shape;1459;p45"/>
          <p:cNvSpPr txBox="1"/>
          <p:nvPr>
            <p:ph idx="2" type="title"/>
          </p:nvPr>
        </p:nvSpPr>
        <p:spPr>
          <a:xfrm>
            <a:off x="4127779" y="2112750"/>
            <a:ext cx="9342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60" name="Google Shape;1460;p45"/>
          <p:cNvSpPr txBox="1"/>
          <p:nvPr>
            <p:ph idx="3" type="title"/>
          </p:nvPr>
        </p:nvSpPr>
        <p:spPr>
          <a:xfrm>
            <a:off x="6788471" y="2154600"/>
            <a:ext cx="9342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61" name="Google Shape;1461;p45"/>
          <p:cNvSpPr/>
          <p:nvPr/>
        </p:nvSpPr>
        <p:spPr>
          <a:xfrm>
            <a:off x="1701150" y="2147088"/>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2B3F"/>
              </a:solidFill>
            </a:endParaRPr>
          </a:p>
        </p:txBody>
      </p:sp>
      <p:sp>
        <p:nvSpPr>
          <p:cNvPr id="1462" name="Google Shape;1462;p45"/>
          <p:cNvSpPr/>
          <p:nvPr/>
        </p:nvSpPr>
        <p:spPr>
          <a:xfrm>
            <a:off x="4255188" y="2070888"/>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2B3F"/>
              </a:solidFill>
            </a:endParaRPr>
          </a:p>
        </p:txBody>
      </p:sp>
      <p:sp>
        <p:nvSpPr>
          <p:cNvPr id="1463" name="Google Shape;1463;p45"/>
          <p:cNvSpPr/>
          <p:nvPr/>
        </p:nvSpPr>
        <p:spPr>
          <a:xfrm>
            <a:off x="6915863" y="2112738"/>
            <a:ext cx="679403" cy="660921"/>
          </a:xfrm>
          <a:custGeom>
            <a:rect b="b" l="l" r="r" t="t"/>
            <a:pathLst>
              <a:path extrusionOk="0" h="20955" w="21541">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2B3F"/>
              </a:solidFill>
            </a:endParaRPr>
          </a:p>
        </p:txBody>
      </p:sp>
      <p:grpSp>
        <p:nvGrpSpPr>
          <p:cNvPr id="1464" name="Google Shape;1464;p45"/>
          <p:cNvGrpSpPr/>
          <p:nvPr/>
        </p:nvGrpSpPr>
        <p:grpSpPr>
          <a:xfrm>
            <a:off x="1792525" y="2918700"/>
            <a:ext cx="218918" cy="577215"/>
            <a:chOff x="3270375" y="3436275"/>
            <a:chExt cx="218918" cy="577215"/>
          </a:xfrm>
        </p:grpSpPr>
        <p:sp>
          <p:nvSpPr>
            <p:cNvPr id="1465" name="Google Shape;1465;p45"/>
            <p:cNvSpPr/>
            <p:nvPr/>
          </p:nvSpPr>
          <p:spPr>
            <a:xfrm>
              <a:off x="3270375" y="3436275"/>
              <a:ext cx="218918" cy="577215"/>
            </a:xfrm>
            <a:custGeom>
              <a:rect b="b" l="l" r="r" t="t"/>
              <a:pathLst>
                <a:path extrusionOk="0" h="39434" w="14956">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3288423" y="3464525"/>
              <a:ext cx="178987" cy="531341"/>
            </a:xfrm>
            <a:custGeom>
              <a:rect b="b" l="l" r="r" t="t"/>
              <a:pathLst>
                <a:path extrusionOk="0" h="36300" w="12228">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5"/>
          <p:cNvGrpSpPr/>
          <p:nvPr/>
        </p:nvGrpSpPr>
        <p:grpSpPr>
          <a:xfrm>
            <a:off x="4511368" y="2842500"/>
            <a:ext cx="167058" cy="468473"/>
            <a:chOff x="3593968" y="3125480"/>
            <a:chExt cx="167058" cy="468473"/>
          </a:xfrm>
        </p:grpSpPr>
        <p:sp>
          <p:nvSpPr>
            <p:cNvPr id="1468" name="Google Shape;1468;p45"/>
            <p:cNvSpPr/>
            <p:nvPr/>
          </p:nvSpPr>
          <p:spPr>
            <a:xfrm>
              <a:off x="3608224" y="3153086"/>
              <a:ext cx="135455" cy="421487"/>
            </a:xfrm>
            <a:custGeom>
              <a:rect b="b" l="l" r="r" t="t"/>
              <a:pathLst>
                <a:path extrusionOk="0" h="28795" w="9254">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3593968" y="3125480"/>
              <a:ext cx="167058" cy="468473"/>
            </a:xfrm>
            <a:custGeom>
              <a:rect b="b" l="l" r="r" t="t"/>
              <a:pathLst>
                <a:path extrusionOk="0" h="32005" w="11413">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5"/>
          <p:cNvGrpSpPr/>
          <p:nvPr/>
        </p:nvGrpSpPr>
        <p:grpSpPr>
          <a:xfrm>
            <a:off x="7138991" y="2884350"/>
            <a:ext cx="233161" cy="539699"/>
            <a:chOff x="5349941" y="3093980"/>
            <a:chExt cx="233161" cy="539699"/>
          </a:xfrm>
        </p:grpSpPr>
        <p:sp>
          <p:nvSpPr>
            <p:cNvPr id="1471" name="Google Shape;1471;p45"/>
            <p:cNvSpPr/>
            <p:nvPr/>
          </p:nvSpPr>
          <p:spPr>
            <a:xfrm>
              <a:off x="5349941" y="3093980"/>
              <a:ext cx="233161" cy="539699"/>
            </a:xfrm>
            <a:custGeom>
              <a:rect b="b" l="l" r="r" t="t"/>
              <a:pathLst>
                <a:path extrusionOk="0" h="36871" w="15929">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5364681" y="3113155"/>
              <a:ext cx="200841" cy="503998"/>
            </a:xfrm>
            <a:custGeom>
              <a:rect b="b" l="l" r="r" t="t"/>
              <a:pathLst>
                <a:path extrusionOk="0" h="34432" w="13721">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45"/>
          <p:cNvSpPr txBox="1"/>
          <p:nvPr>
            <p:ph idx="6" type="subTitle"/>
          </p:nvPr>
        </p:nvSpPr>
        <p:spPr>
          <a:xfrm>
            <a:off x="1370050" y="3572275"/>
            <a:ext cx="149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Plan</a:t>
            </a:r>
            <a:endParaRPr/>
          </a:p>
        </p:txBody>
      </p:sp>
      <p:sp>
        <p:nvSpPr>
          <p:cNvPr id="1474" name="Google Shape;1474;p45"/>
          <p:cNvSpPr txBox="1"/>
          <p:nvPr>
            <p:ph idx="7" type="subTitle"/>
          </p:nvPr>
        </p:nvSpPr>
        <p:spPr>
          <a:xfrm>
            <a:off x="3864800" y="3419725"/>
            <a:ext cx="1494000" cy="12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Measuring Behavioural Changes to our Forum</a:t>
            </a:r>
            <a:endParaRPr/>
          </a:p>
        </p:txBody>
      </p:sp>
      <p:sp>
        <p:nvSpPr>
          <p:cNvPr id="1475" name="Google Shape;1475;p45"/>
          <p:cNvSpPr txBox="1"/>
          <p:nvPr>
            <p:ph idx="8" type="subTitle"/>
          </p:nvPr>
        </p:nvSpPr>
        <p:spPr>
          <a:xfrm>
            <a:off x="6508575" y="3606400"/>
            <a:ext cx="149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our Project Sustainable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46"/>
          <p:cNvSpPr txBox="1"/>
          <p:nvPr>
            <p:ph idx="8" type="ctrTitle"/>
          </p:nvPr>
        </p:nvSpPr>
        <p:spPr>
          <a:xfrm>
            <a:off x="1864200" y="-2164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Marketing plan</a:t>
            </a:r>
            <a:endParaRPr/>
          </a:p>
        </p:txBody>
      </p:sp>
      <p:graphicFrame>
        <p:nvGraphicFramePr>
          <p:cNvPr id="1481" name="Google Shape;1481;p46"/>
          <p:cNvGraphicFramePr/>
          <p:nvPr/>
        </p:nvGraphicFramePr>
        <p:xfrm>
          <a:off x="122675" y="516450"/>
          <a:ext cx="3000000" cy="3000000"/>
        </p:xfrm>
        <a:graphic>
          <a:graphicData uri="http://schemas.openxmlformats.org/drawingml/2006/table">
            <a:tbl>
              <a:tblPr>
                <a:noFill/>
                <a:tableStyleId>{E77F9199-183A-4457-B550-CD83DE26C829}</a:tableStyleId>
              </a:tblPr>
              <a:tblGrid>
                <a:gridCol w="2672400"/>
                <a:gridCol w="6112175"/>
              </a:tblGrid>
              <a:tr h="3560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Date</a:t>
                      </a:r>
                      <a:endParaRPr b="1"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Tasks To Do</a:t>
                      </a:r>
                      <a:endParaRPr b="1"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41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9</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98450" lvl="0" marL="457200" rtl="0" algn="l">
                        <a:spcBef>
                          <a:spcPts val="0"/>
                        </a:spcBef>
                        <a:spcAft>
                          <a:spcPts val="0"/>
                        </a:spcAft>
                        <a:buSzPts val="1100"/>
                        <a:buFont typeface="Times New Roman"/>
                        <a:buAutoNum type="arabicPeriod"/>
                      </a:pPr>
                      <a:r>
                        <a:rPr lang="en" sz="1100">
                          <a:latin typeface="Times New Roman"/>
                          <a:ea typeface="Times New Roman"/>
                          <a:cs typeface="Times New Roman"/>
                          <a:sym typeface="Times New Roman"/>
                        </a:rPr>
                        <a:t>Launching soon post will go up on Instagram</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AutoNum type="arabicPeriod"/>
                      </a:pPr>
                      <a:r>
                        <a:rPr lang="en" sz="1100">
                          <a:latin typeface="Times New Roman"/>
                          <a:ea typeface="Times New Roman"/>
                          <a:cs typeface="Times New Roman"/>
                          <a:sym typeface="Times New Roman"/>
                        </a:rPr>
                        <a:t>Repost by Pinocchio team members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AutoNum type="arabicPeriod"/>
                      </a:pPr>
                      <a:r>
                        <a:rPr lang="en" sz="1100">
                          <a:latin typeface="Times New Roman"/>
                          <a:ea typeface="Times New Roman"/>
                          <a:cs typeface="Times New Roman"/>
                          <a:sym typeface="Times New Roman"/>
                        </a:rPr>
                        <a:t>Creating posts to post for the following few days - this would include posts including answering why, who, what, where, when and how of our app, the features we have and the deeper meaning behind Pinocchio</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1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10</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Start posting each of these posts every day one-be-one. Additionally, we will start reaching out to some of the accounts mentioned above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2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11</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Reach out to the remainder of accounts (those that are related to the school will have to be sent via email).</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0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12</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Continued posting all of the posts mentioned on April 9th.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1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18</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This is when each team member will post on linkedin about their experience on this project and what they are looking forward to.</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1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19</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Sending out a mass email at this point (requesting both SiGHT and EC to help) to spread awareness around the university would be great too.</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1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20</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Possibly having our group members do an IG takeover, one everyday leading up to the launch would be cool so that they can see a real side to those that created this and why.</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60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April 24</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LAUNCH!</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47"/>
          <p:cNvSpPr txBox="1"/>
          <p:nvPr>
            <p:ph idx="1" type="subTitle"/>
          </p:nvPr>
        </p:nvSpPr>
        <p:spPr>
          <a:xfrm>
            <a:off x="939525" y="2034050"/>
            <a:ext cx="3476400" cy="792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Onboarding survey</a:t>
            </a:r>
            <a:endParaRPr sz="2200"/>
          </a:p>
        </p:txBody>
      </p:sp>
      <p:grpSp>
        <p:nvGrpSpPr>
          <p:cNvPr id="1487" name="Google Shape;1487;p47"/>
          <p:cNvGrpSpPr/>
          <p:nvPr/>
        </p:nvGrpSpPr>
        <p:grpSpPr>
          <a:xfrm>
            <a:off x="4638546" y="1157306"/>
            <a:ext cx="3158186" cy="3171383"/>
            <a:chOff x="1339725" y="238075"/>
            <a:chExt cx="2758000" cy="2769525"/>
          </a:xfrm>
        </p:grpSpPr>
        <p:sp>
          <p:nvSpPr>
            <p:cNvPr id="1488" name="Google Shape;1488;p47"/>
            <p:cNvSpPr/>
            <p:nvPr/>
          </p:nvSpPr>
          <p:spPr>
            <a:xfrm>
              <a:off x="3231675" y="770775"/>
              <a:ext cx="141425" cy="180375"/>
            </a:xfrm>
            <a:custGeom>
              <a:rect b="b" l="l" r="r" t="t"/>
              <a:pathLst>
                <a:path extrusionOk="0" h="7215" w="5657">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3159925" y="721425"/>
              <a:ext cx="175250" cy="238000"/>
            </a:xfrm>
            <a:custGeom>
              <a:rect b="b" l="l" r="r" t="t"/>
              <a:pathLst>
                <a:path extrusionOk="0" h="9520" w="701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3134375" y="665025"/>
              <a:ext cx="178200" cy="183475"/>
            </a:xfrm>
            <a:custGeom>
              <a:rect b="b" l="l" r="r" t="t"/>
              <a:pathLst>
                <a:path extrusionOk="0" h="7339" w="7128">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3741475" y="306450"/>
              <a:ext cx="60075" cy="60075"/>
            </a:xfrm>
            <a:custGeom>
              <a:rect b="b" l="l" r="r" t="t"/>
              <a:pathLst>
                <a:path extrusionOk="0" h="2403" w="2403">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3659650" y="269000"/>
              <a:ext cx="180600" cy="192850"/>
            </a:xfrm>
            <a:custGeom>
              <a:rect b="b" l="l" r="r" t="t"/>
              <a:pathLst>
                <a:path extrusionOk="0" h="7714" w="7224">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3300425" y="274500"/>
              <a:ext cx="171225" cy="135700"/>
            </a:xfrm>
            <a:custGeom>
              <a:rect b="b" l="l" r="r" t="t"/>
              <a:pathLst>
                <a:path extrusionOk="0" h="5428" w="6849">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3267425" y="260150"/>
              <a:ext cx="301825" cy="222725"/>
            </a:xfrm>
            <a:custGeom>
              <a:rect b="b" l="l" r="r" t="t"/>
              <a:pathLst>
                <a:path extrusionOk="0" h="8909" w="12073">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3260775" y="261225"/>
              <a:ext cx="577100" cy="277300"/>
            </a:xfrm>
            <a:custGeom>
              <a:rect b="b" l="l" r="r" t="t"/>
              <a:pathLst>
                <a:path extrusionOk="0" h="11092" w="23084">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1339725" y="238075"/>
              <a:ext cx="2758000" cy="2769525"/>
            </a:xfrm>
            <a:custGeom>
              <a:rect b="b" l="l" r="r" t="t"/>
              <a:pathLst>
                <a:path extrusionOk="0" h="110781" w="11032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3840950" y="636525"/>
              <a:ext cx="223925" cy="170950"/>
            </a:xfrm>
            <a:custGeom>
              <a:rect b="b" l="l" r="r" t="t"/>
              <a:pathLst>
                <a:path extrusionOk="0" h="6838" w="8957">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3818275" y="670325"/>
              <a:ext cx="235800" cy="185550"/>
            </a:xfrm>
            <a:custGeom>
              <a:rect b="b" l="l" r="r" t="t"/>
              <a:pathLst>
                <a:path extrusionOk="0" h="7422" w="9432">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3121325" y="2915925"/>
              <a:ext cx="919450" cy="67550"/>
            </a:xfrm>
            <a:custGeom>
              <a:rect b="b" l="l" r="r" t="t"/>
              <a:pathLst>
                <a:path extrusionOk="0" h="2702" w="36778">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3998725" y="1421775"/>
              <a:ext cx="30050" cy="153325"/>
            </a:xfrm>
            <a:custGeom>
              <a:rect b="b" l="l" r="r" t="t"/>
              <a:pathLst>
                <a:path extrusionOk="0" h="6133" w="1202">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4009150" y="2472975"/>
              <a:ext cx="22025" cy="151850"/>
            </a:xfrm>
            <a:custGeom>
              <a:rect b="b" l="l" r="r" t="t"/>
              <a:pathLst>
                <a:path extrusionOk="0" h="6074" w="881">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4007900" y="2676350"/>
              <a:ext cx="21550" cy="113600"/>
            </a:xfrm>
            <a:custGeom>
              <a:rect b="b" l="l" r="r" t="t"/>
              <a:pathLst>
                <a:path extrusionOk="0" h="4544" w="862">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4006300" y="1605325"/>
              <a:ext cx="19600" cy="96375"/>
            </a:xfrm>
            <a:custGeom>
              <a:rect b="b" l="l" r="r" t="t"/>
              <a:pathLst>
                <a:path extrusionOk="0" h="3855" w="784">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3963750" y="1551100"/>
              <a:ext cx="38325" cy="91025"/>
            </a:xfrm>
            <a:custGeom>
              <a:rect b="b" l="l" r="r" t="t"/>
              <a:pathLst>
                <a:path extrusionOk="0" h="3641" w="1533">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3959875" y="2605200"/>
              <a:ext cx="21100" cy="92275"/>
            </a:xfrm>
            <a:custGeom>
              <a:rect b="b" l="l" r="r" t="t"/>
              <a:pathLst>
                <a:path extrusionOk="0" h="3691" w="844">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3802775" y="724475"/>
              <a:ext cx="180950" cy="123225"/>
            </a:xfrm>
            <a:custGeom>
              <a:rect b="b" l="l" r="r" t="t"/>
              <a:pathLst>
                <a:path extrusionOk="0" h="4929" w="7238">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3191650" y="1845175"/>
              <a:ext cx="774550" cy="277950"/>
            </a:xfrm>
            <a:custGeom>
              <a:rect b="b" l="l" r="r" t="t"/>
              <a:pathLst>
                <a:path extrusionOk="0" h="11118" w="30982">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3212300" y="1863875"/>
              <a:ext cx="726400" cy="239450"/>
            </a:xfrm>
            <a:custGeom>
              <a:rect b="b" l="l" r="r" t="t"/>
              <a:pathLst>
                <a:path extrusionOk="0" h="9578" w="29056">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3636750" y="912200"/>
              <a:ext cx="293000" cy="176475"/>
            </a:xfrm>
            <a:custGeom>
              <a:rect b="b" l="l" r="r" t="t"/>
              <a:pathLst>
                <a:path extrusionOk="0" h="7059" w="1172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3201200" y="2261600"/>
              <a:ext cx="685600" cy="76325"/>
            </a:xfrm>
            <a:custGeom>
              <a:rect b="b" l="l" r="r" t="t"/>
              <a:pathLst>
                <a:path extrusionOk="0" h="3053" w="27424">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3645675" y="2538400"/>
              <a:ext cx="229650" cy="46350"/>
            </a:xfrm>
            <a:custGeom>
              <a:rect b="b" l="l" r="r" t="t"/>
              <a:pathLst>
                <a:path extrusionOk="0" h="1854" w="9186">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3206725" y="2398400"/>
              <a:ext cx="628300" cy="61500"/>
            </a:xfrm>
            <a:custGeom>
              <a:rect b="b" l="l" r="r" t="t"/>
              <a:pathLst>
                <a:path extrusionOk="0" h="2460" w="25132">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3358950" y="990125"/>
              <a:ext cx="433175" cy="746750"/>
            </a:xfrm>
            <a:custGeom>
              <a:rect b="b" l="l" r="r" t="t"/>
              <a:pathLst>
                <a:path extrusionOk="0" h="29870" w="17327">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3496925" y="679475"/>
              <a:ext cx="100850" cy="57625"/>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3265350" y="940600"/>
              <a:ext cx="285450" cy="129325"/>
            </a:xfrm>
            <a:custGeom>
              <a:rect b="b" l="l" r="r" t="t"/>
              <a:pathLst>
                <a:path extrusionOk="0" h="5173" w="11418">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3476100" y="1232575"/>
              <a:ext cx="23475" cy="115975"/>
            </a:xfrm>
            <a:custGeom>
              <a:rect b="b" l="l" r="r" t="t"/>
              <a:pathLst>
                <a:path extrusionOk="0" h="4639" w="939">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3423275" y="1333650"/>
              <a:ext cx="25775" cy="123075"/>
            </a:xfrm>
            <a:custGeom>
              <a:rect b="b" l="l" r="r" t="t"/>
              <a:pathLst>
                <a:path extrusionOk="0" h="4923" w="1031">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3412025" y="1141575"/>
              <a:ext cx="22500" cy="143025"/>
            </a:xfrm>
            <a:custGeom>
              <a:rect b="b" l="l" r="r" t="t"/>
              <a:pathLst>
                <a:path extrusionOk="0" h="5721" w="90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2147100" y="2916250"/>
              <a:ext cx="920400" cy="69525"/>
            </a:xfrm>
            <a:custGeom>
              <a:rect b="b" l="l" r="r" t="t"/>
              <a:pathLst>
                <a:path extrusionOk="0" h="2781" w="36816">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024825" y="2349925"/>
              <a:ext cx="22150" cy="149550"/>
            </a:xfrm>
            <a:custGeom>
              <a:rect b="b" l="l" r="r" t="t"/>
              <a:pathLst>
                <a:path extrusionOk="0" h="5982" w="886">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3024625" y="2563725"/>
              <a:ext cx="20175" cy="136950"/>
            </a:xfrm>
            <a:custGeom>
              <a:rect b="b" l="l" r="r" t="t"/>
              <a:pathLst>
                <a:path extrusionOk="0" h="5478" w="807">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2977650" y="2498075"/>
              <a:ext cx="34475" cy="85375"/>
            </a:xfrm>
            <a:custGeom>
              <a:rect b="b" l="l" r="r" t="t"/>
              <a:pathLst>
                <a:path extrusionOk="0" h="3415" w="1379">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2248175" y="2315625"/>
              <a:ext cx="715250" cy="59300"/>
            </a:xfrm>
            <a:custGeom>
              <a:rect b="b" l="l" r="r" t="t"/>
              <a:pathLst>
                <a:path extrusionOk="0" h="2372" w="2861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2483300" y="2487200"/>
              <a:ext cx="437850" cy="56200"/>
            </a:xfrm>
            <a:custGeom>
              <a:rect b="b" l="l" r="r" t="t"/>
              <a:pathLst>
                <a:path extrusionOk="0" h="2248" w="17514">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2236725" y="1355500"/>
              <a:ext cx="667475" cy="845350"/>
            </a:xfrm>
            <a:custGeom>
              <a:rect b="b" l="l" r="r" t="t"/>
              <a:pathLst>
                <a:path extrusionOk="0" h="33814" w="26699">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2221700" y="1740900"/>
              <a:ext cx="667850" cy="472800"/>
            </a:xfrm>
            <a:custGeom>
              <a:rect b="b" l="l" r="r" t="t"/>
              <a:pathLst>
                <a:path extrusionOk="0" h="18912" w="26714">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2785800" y="1931375"/>
              <a:ext cx="80250" cy="83275"/>
            </a:xfrm>
            <a:custGeom>
              <a:rect b="b" l="l" r="r" t="t"/>
              <a:pathLst>
                <a:path extrusionOk="0" h="3331" w="321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2771825" y="1693575"/>
              <a:ext cx="71300" cy="91875"/>
            </a:xfrm>
            <a:custGeom>
              <a:rect b="b" l="l" r="r" t="t"/>
              <a:pathLst>
                <a:path extrusionOk="0" h="3675" w="2852">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2278850" y="2649250"/>
              <a:ext cx="556950" cy="60275"/>
            </a:xfrm>
            <a:custGeom>
              <a:rect b="b" l="l" r="r" t="t"/>
              <a:pathLst>
                <a:path extrusionOk="0" h="2411" w="22278">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2722350" y="1442150"/>
              <a:ext cx="100025" cy="151650"/>
            </a:xfrm>
            <a:custGeom>
              <a:rect b="b" l="l" r="r" t="t"/>
              <a:pathLst>
                <a:path extrusionOk="0" h="6066" w="4001">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2685200" y="1814825"/>
              <a:ext cx="103050" cy="90500"/>
            </a:xfrm>
            <a:custGeom>
              <a:rect b="b" l="l" r="r" t="t"/>
              <a:pathLst>
                <a:path extrusionOk="0" h="3620" w="4122">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2108725" y="1201400"/>
              <a:ext cx="82050" cy="78625"/>
            </a:xfrm>
            <a:custGeom>
              <a:rect b="b" l="l" r="r" t="t"/>
              <a:pathLst>
                <a:path extrusionOk="0" h="3145" w="3282">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2175750" y="1694925"/>
              <a:ext cx="44025" cy="21625"/>
            </a:xfrm>
            <a:custGeom>
              <a:rect b="b" l="l" r="r" t="t"/>
              <a:pathLst>
                <a:path extrusionOk="0" h="865" w="1761">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2138625" y="1677825"/>
              <a:ext cx="35425" cy="20550"/>
            </a:xfrm>
            <a:custGeom>
              <a:rect b="b" l="l" r="r" t="t"/>
              <a:pathLst>
                <a:path extrusionOk="0" h="822" w="1417">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1569900" y="836375"/>
              <a:ext cx="596025" cy="670725"/>
            </a:xfrm>
            <a:custGeom>
              <a:rect b="b" l="l" r="r" t="t"/>
              <a:pathLst>
                <a:path extrusionOk="0" h="26829" w="23841">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2085225" y="1712475"/>
              <a:ext cx="62600" cy="23725"/>
            </a:xfrm>
            <a:custGeom>
              <a:rect b="b" l="l" r="r" t="t"/>
              <a:pathLst>
                <a:path extrusionOk="0" h="949" w="2504">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1837250" y="2914175"/>
              <a:ext cx="298300" cy="72725"/>
            </a:xfrm>
            <a:custGeom>
              <a:rect b="b" l="l" r="r" t="t"/>
              <a:pathLst>
                <a:path extrusionOk="0" h="2909" w="11932">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2125675" y="989875"/>
              <a:ext cx="700" cy="600"/>
            </a:xfrm>
            <a:custGeom>
              <a:rect b="b" l="l" r="r" t="t"/>
              <a:pathLst>
                <a:path extrusionOk="0" h="24" w="28">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1917675" y="1282700"/>
              <a:ext cx="175100" cy="109500"/>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1982425" y="1069100"/>
              <a:ext cx="84250" cy="42025"/>
            </a:xfrm>
            <a:custGeom>
              <a:rect b="b" l="l" r="r" t="t"/>
              <a:pathLst>
                <a:path extrusionOk="0" h="1681" w="337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2016475" y="1117875"/>
              <a:ext cx="48575" cy="57900"/>
            </a:xfrm>
            <a:custGeom>
              <a:rect b="b" l="l" r="r" t="t"/>
              <a:pathLst>
                <a:path extrusionOk="0" h="2316" w="1943">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1616900" y="1993400"/>
              <a:ext cx="427550" cy="104675"/>
            </a:xfrm>
            <a:custGeom>
              <a:rect b="b" l="l" r="r" t="t"/>
              <a:pathLst>
                <a:path extrusionOk="0" h="4187" w="17102">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1374000" y="2078100"/>
              <a:ext cx="668375" cy="754250"/>
            </a:xfrm>
            <a:custGeom>
              <a:rect b="b" l="l" r="r" t="t"/>
              <a:pathLst>
                <a:path extrusionOk="0" h="30170" w="26735">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1636600" y="1891675"/>
              <a:ext cx="407050" cy="107575"/>
            </a:xfrm>
            <a:custGeom>
              <a:rect b="b" l="l" r="r" t="t"/>
              <a:pathLst>
                <a:path extrusionOk="0" h="4303" w="16282">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1981625" y="1215525"/>
              <a:ext cx="60875" cy="48925"/>
            </a:xfrm>
            <a:custGeom>
              <a:rect b="b" l="l" r="r" t="t"/>
              <a:pathLst>
                <a:path extrusionOk="0" h="1957" w="2435">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1665250" y="1805275"/>
              <a:ext cx="368550" cy="99825"/>
            </a:xfrm>
            <a:custGeom>
              <a:rect b="b" l="l" r="r" t="t"/>
              <a:pathLst>
                <a:path extrusionOk="0" h="3993" w="14742">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1696650" y="1734125"/>
              <a:ext cx="330950" cy="94650"/>
            </a:xfrm>
            <a:custGeom>
              <a:rect b="b" l="l" r="r" t="t"/>
              <a:pathLst>
                <a:path extrusionOk="0" h="3786" w="13238">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1824425" y="2190850"/>
              <a:ext cx="217050" cy="708000"/>
            </a:xfrm>
            <a:custGeom>
              <a:rect b="b" l="l" r="r" t="t"/>
              <a:pathLst>
                <a:path extrusionOk="0" h="28320" w="8682">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1889850" y="1564300"/>
              <a:ext cx="119075" cy="53200"/>
            </a:xfrm>
            <a:custGeom>
              <a:rect b="b" l="l" r="r" t="t"/>
              <a:pathLst>
                <a:path extrusionOk="0" h="2128" w="4763">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1842525" y="1184300"/>
              <a:ext cx="45300" cy="61975"/>
            </a:xfrm>
            <a:custGeom>
              <a:rect b="b" l="l" r="r" t="t"/>
              <a:pathLst>
                <a:path extrusionOk="0" h="2479" w="1812">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1788350" y="1298350"/>
              <a:ext cx="82025" cy="80100"/>
            </a:xfrm>
            <a:custGeom>
              <a:rect b="b" l="l" r="r" t="t"/>
              <a:pathLst>
                <a:path extrusionOk="0" h="3204" w="3281">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1787875" y="1139275"/>
              <a:ext cx="69350" cy="65075"/>
            </a:xfrm>
            <a:custGeom>
              <a:rect b="b" l="l" r="r" t="t"/>
              <a:pathLst>
                <a:path extrusionOk="0" h="2603" w="2774">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1688050" y="1526225"/>
              <a:ext cx="195400" cy="233475"/>
            </a:xfrm>
            <a:custGeom>
              <a:rect b="b" l="l" r="r" t="t"/>
              <a:pathLst>
                <a:path extrusionOk="0" h="9339" w="7816">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1363200" y="2803350"/>
              <a:ext cx="237325" cy="176700"/>
            </a:xfrm>
            <a:custGeom>
              <a:rect b="b" l="l" r="r" t="t"/>
              <a:pathLst>
                <a:path extrusionOk="0" h="7068" w="9493">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47"/>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Behavioral Changes to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48"/>
          <p:cNvSpPr txBox="1"/>
          <p:nvPr>
            <p:ph idx="1" type="subTitle"/>
          </p:nvPr>
        </p:nvSpPr>
        <p:spPr>
          <a:xfrm>
            <a:off x="939525" y="2054550"/>
            <a:ext cx="3620100" cy="792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Social media</a:t>
            </a:r>
            <a:endParaRPr sz="2100"/>
          </a:p>
          <a:p>
            <a:pPr indent="-361950" lvl="0" marL="457200" rtl="0" algn="l">
              <a:spcBef>
                <a:spcPts val="0"/>
              </a:spcBef>
              <a:spcAft>
                <a:spcPts val="0"/>
              </a:spcAft>
              <a:buSzPts val="2100"/>
              <a:buAutoNum type="arabicPeriod"/>
            </a:pPr>
            <a:r>
              <a:rPr lang="en" sz="2100"/>
              <a:t>Mass email</a:t>
            </a:r>
            <a:endParaRPr sz="2100"/>
          </a:p>
          <a:p>
            <a:pPr indent="-361950" lvl="0" marL="457200" rtl="0" algn="l">
              <a:spcBef>
                <a:spcPts val="0"/>
              </a:spcBef>
              <a:spcAft>
                <a:spcPts val="0"/>
              </a:spcAft>
              <a:buSzPts val="2100"/>
              <a:buAutoNum type="arabicPeriod"/>
            </a:pPr>
            <a:r>
              <a:rPr lang="en" sz="2100"/>
              <a:t>Adding more features according to demand</a:t>
            </a:r>
            <a:endParaRPr sz="2100"/>
          </a:p>
        </p:txBody>
      </p:sp>
      <p:grpSp>
        <p:nvGrpSpPr>
          <p:cNvPr id="1566" name="Google Shape;1566;p48"/>
          <p:cNvGrpSpPr/>
          <p:nvPr/>
        </p:nvGrpSpPr>
        <p:grpSpPr>
          <a:xfrm>
            <a:off x="4638546" y="1157306"/>
            <a:ext cx="3158186" cy="3171383"/>
            <a:chOff x="1339725" y="238075"/>
            <a:chExt cx="2758000" cy="2769525"/>
          </a:xfrm>
        </p:grpSpPr>
        <p:sp>
          <p:nvSpPr>
            <p:cNvPr id="1567" name="Google Shape;1567;p48"/>
            <p:cNvSpPr/>
            <p:nvPr/>
          </p:nvSpPr>
          <p:spPr>
            <a:xfrm>
              <a:off x="3231675" y="770775"/>
              <a:ext cx="141425" cy="180375"/>
            </a:xfrm>
            <a:custGeom>
              <a:rect b="b" l="l" r="r" t="t"/>
              <a:pathLst>
                <a:path extrusionOk="0" h="7215" w="5657">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3159925" y="721425"/>
              <a:ext cx="175250" cy="238000"/>
            </a:xfrm>
            <a:custGeom>
              <a:rect b="b" l="l" r="r" t="t"/>
              <a:pathLst>
                <a:path extrusionOk="0" h="9520" w="701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3134375" y="665025"/>
              <a:ext cx="178200" cy="183475"/>
            </a:xfrm>
            <a:custGeom>
              <a:rect b="b" l="l" r="r" t="t"/>
              <a:pathLst>
                <a:path extrusionOk="0" h="7339" w="7128">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3741475" y="306450"/>
              <a:ext cx="60075" cy="60075"/>
            </a:xfrm>
            <a:custGeom>
              <a:rect b="b" l="l" r="r" t="t"/>
              <a:pathLst>
                <a:path extrusionOk="0" h="2403" w="2403">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3659650" y="269000"/>
              <a:ext cx="180600" cy="192850"/>
            </a:xfrm>
            <a:custGeom>
              <a:rect b="b" l="l" r="r" t="t"/>
              <a:pathLst>
                <a:path extrusionOk="0" h="7714" w="7224">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3300425" y="274500"/>
              <a:ext cx="171225" cy="135700"/>
            </a:xfrm>
            <a:custGeom>
              <a:rect b="b" l="l" r="r" t="t"/>
              <a:pathLst>
                <a:path extrusionOk="0" h="5428" w="6849">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3267425" y="260150"/>
              <a:ext cx="301825" cy="222725"/>
            </a:xfrm>
            <a:custGeom>
              <a:rect b="b" l="l" r="r" t="t"/>
              <a:pathLst>
                <a:path extrusionOk="0" h="8909" w="12073">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3260775" y="261225"/>
              <a:ext cx="577100" cy="277300"/>
            </a:xfrm>
            <a:custGeom>
              <a:rect b="b" l="l" r="r" t="t"/>
              <a:pathLst>
                <a:path extrusionOk="0" h="11092" w="23084">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1339725" y="238075"/>
              <a:ext cx="2758000" cy="2769525"/>
            </a:xfrm>
            <a:custGeom>
              <a:rect b="b" l="l" r="r" t="t"/>
              <a:pathLst>
                <a:path extrusionOk="0" h="110781" w="11032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3840950" y="636525"/>
              <a:ext cx="223925" cy="170950"/>
            </a:xfrm>
            <a:custGeom>
              <a:rect b="b" l="l" r="r" t="t"/>
              <a:pathLst>
                <a:path extrusionOk="0" h="6838" w="8957">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3818275" y="670325"/>
              <a:ext cx="235800" cy="185550"/>
            </a:xfrm>
            <a:custGeom>
              <a:rect b="b" l="l" r="r" t="t"/>
              <a:pathLst>
                <a:path extrusionOk="0" h="7422" w="9432">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3121325" y="2915925"/>
              <a:ext cx="919450" cy="67550"/>
            </a:xfrm>
            <a:custGeom>
              <a:rect b="b" l="l" r="r" t="t"/>
              <a:pathLst>
                <a:path extrusionOk="0" h="2702" w="36778">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3998725" y="1421775"/>
              <a:ext cx="30050" cy="153325"/>
            </a:xfrm>
            <a:custGeom>
              <a:rect b="b" l="l" r="r" t="t"/>
              <a:pathLst>
                <a:path extrusionOk="0" h="6133" w="1202">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4009150" y="2472975"/>
              <a:ext cx="22025" cy="151850"/>
            </a:xfrm>
            <a:custGeom>
              <a:rect b="b" l="l" r="r" t="t"/>
              <a:pathLst>
                <a:path extrusionOk="0" h="6074" w="881">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4007900" y="2676350"/>
              <a:ext cx="21550" cy="113600"/>
            </a:xfrm>
            <a:custGeom>
              <a:rect b="b" l="l" r="r" t="t"/>
              <a:pathLst>
                <a:path extrusionOk="0" h="4544" w="862">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4006300" y="1605325"/>
              <a:ext cx="19600" cy="96375"/>
            </a:xfrm>
            <a:custGeom>
              <a:rect b="b" l="l" r="r" t="t"/>
              <a:pathLst>
                <a:path extrusionOk="0" h="3855" w="784">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3963750" y="1551100"/>
              <a:ext cx="38325" cy="91025"/>
            </a:xfrm>
            <a:custGeom>
              <a:rect b="b" l="l" r="r" t="t"/>
              <a:pathLst>
                <a:path extrusionOk="0" h="3641" w="1533">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3959875" y="2605200"/>
              <a:ext cx="21100" cy="92275"/>
            </a:xfrm>
            <a:custGeom>
              <a:rect b="b" l="l" r="r" t="t"/>
              <a:pathLst>
                <a:path extrusionOk="0" h="3691" w="844">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3802775" y="724475"/>
              <a:ext cx="180950" cy="123225"/>
            </a:xfrm>
            <a:custGeom>
              <a:rect b="b" l="l" r="r" t="t"/>
              <a:pathLst>
                <a:path extrusionOk="0" h="4929" w="7238">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3191650" y="1845175"/>
              <a:ext cx="774550" cy="277950"/>
            </a:xfrm>
            <a:custGeom>
              <a:rect b="b" l="l" r="r" t="t"/>
              <a:pathLst>
                <a:path extrusionOk="0" h="11118" w="30982">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3212300" y="1863875"/>
              <a:ext cx="726400" cy="239450"/>
            </a:xfrm>
            <a:custGeom>
              <a:rect b="b" l="l" r="r" t="t"/>
              <a:pathLst>
                <a:path extrusionOk="0" h="9578" w="29056">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3636750" y="912200"/>
              <a:ext cx="293000" cy="176475"/>
            </a:xfrm>
            <a:custGeom>
              <a:rect b="b" l="l" r="r" t="t"/>
              <a:pathLst>
                <a:path extrusionOk="0" h="7059" w="1172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3201200" y="2261600"/>
              <a:ext cx="685600" cy="76325"/>
            </a:xfrm>
            <a:custGeom>
              <a:rect b="b" l="l" r="r" t="t"/>
              <a:pathLst>
                <a:path extrusionOk="0" h="3053" w="27424">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3645675" y="2538400"/>
              <a:ext cx="229650" cy="46350"/>
            </a:xfrm>
            <a:custGeom>
              <a:rect b="b" l="l" r="r" t="t"/>
              <a:pathLst>
                <a:path extrusionOk="0" h="1854" w="9186">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3206725" y="2398400"/>
              <a:ext cx="628300" cy="61500"/>
            </a:xfrm>
            <a:custGeom>
              <a:rect b="b" l="l" r="r" t="t"/>
              <a:pathLst>
                <a:path extrusionOk="0" h="2460" w="25132">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3358950" y="990125"/>
              <a:ext cx="433175" cy="746750"/>
            </a:xfrm>
            <a:custGeom>
              <a:rect b="b" l="l" r="r" t="t"/>
              <a:pathLst>
                <a:path extrusionOk="0" h="29870" w="17327">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3496925" y="679475"/>
              <a:ext cx="100850" cy="57625"/>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3265350" y="940600"/>
              <a:ext cx="285450" cy="129325"/>
            </a:xfrm>
            <a:custGeom>
              <a:rect b="b" l="l" r="r" t="t"/>
              <a:pathLst>
                <a:path extrusionOk="0" h="5173" w="11418">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3476100" y="1232575"/>
              <a:ext cx="23475" cy="115975"/>
            </a:xfrm>
            <a:custGeom>
              <a:rect b="b" l="l" r="r" t="t"/>
              <a:pathLst>
                <a:path extrusionOk="0" h="4639" w="939">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3423275" y="1333650"/>
              <a:ext cx="25775" cy="123075"/>
            </a:xfrm>
            <a:custGeom>
              <a:rect b="b" l="l" r="r" t="t"/>
              <a:pathLst>
                <a:path extrusionOk="0" h="4923" w="1031">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3412025" y="1141575"/>
              <a:ext cx="22500" cy="143025"/>
            </a:xfrm>
            <a:custGeom>
              <a:rect b="b" l="l" r="r" t="t"/>
              <a:pathLst>
                <a:path extrusionOk="0" h="5721" w="90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2147100" y="2916250"/>
              <a:ext cx="920400" cy="69525"/>
            </a:xfrm>
            <a:custGeom>
              <a:rect b="b" l="l" r="r" t="t"/>
              <a:pathLst>
                <a:path extrusionOk="0" h="2781" w="36816">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3024825" y="2349925"/>
              <a:ext cx="22150" cy="149550"/>
            </a:xfrm>
            <a:custGeom>
              <a:rect b="b" l="l" r="r" t="t"/>
              <a:pathLst>
                <a:path extrusionOk="0" h="5982" w="886">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3024625" y="2563725"/>
              <a:ext cx="20175" cy="136950"/>
            </a:xfrm>
            <a:custGeom>
              <a:rect b="b" l="l" r="r" t="t"/>
              <a:pathLst>
                <a:path extrusionOk="0" h="5478" w="807">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2977650" y="2498075"/>
              <a:ext cx="34475" cy="85375"/>
            </a:xfrm>
            <a:custGeom>
              <a:rect b="b" l="l" r="r" t="t"/>
              <a:pathLst>
                <a:path extrusionOk="0" h="3415" w="1379">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2248175" y="2315625"/>
              <a:ext cx="715250" cy="59300"/>
            </a:xfrm>
            <a:custGeom>
              <a:rect b="b" l="l" r="r" t="t"/>
              <a:pathLst>
                <a:path extrusionOk="0" h="2372" w="2861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2483300" y="2487200"/>
              <a:ext cx="437850" cy="56200"/>
            </a:xfrm>
            <a:custGeom>
              <a:rect b="b" l="l" r="r" t="t"/>
              <a:pathLst>
                <a:path extrusionOk="0" h="2248" w="17514">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2236725" y="1355500"/>
              <a:ext cx="667475" cy="845350"/>
            </a:xfrm>
            <a:custGeom>
              <a:rect b="b" l="l" r="r" t="t"/>
              <a:pathLst>
                <a:path extrusionOk="0" h="33814" w="26699">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2221700" y="1740900"/>
              <a:ext cx="667850" cy="472800"/>
            </a:xfrm>
            <a:custGeom>
              <a:rect b="b" l="l" r="r" t="t"/>
              <a:pathLst>
                <a:path extrusionOk="0" h="18912" w="26714">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2785800" y="1931375"/>
              <a:ext cx="80250" cy="83275"/>
            </a:xfrm>
            <a:custGeom>
              <a:rect b="b" l="l" r="r" t="t"/>
              <a:pathLst>
                <a:path extrusionOk="0" h="3331" w="321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2771825" y="1693575"/>
              <a:ext cx="71300" cy="91875"/>
            </a:xfrm>
            <a:custGeom>
              <a:rect b="b" l="l" r="r" t="t"/>
              <a:pathLst>
                <a:path extrusionOk="0" h="3675" w="2852">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2278850" y="2649250"/>
              <a:ext cx="556950" cy="60275"/>
            </a:xfrm>
            <a:custGeom>
              <a:rect b="b" l="l" r="r" t="t"/>
              <a:pathLst>
                <a:path extrusionOk="0" h="2411" w="22278">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2722350" y="1442150"/>
              <a:ext cx="100025" cy="151650"/>
            </a:xfrm>
            <a:custGeom>
              <a:rect b="b" l="l" r="r" t="t"/>
              <a:pathLst>
                <a:path extrusionOk="0" h="6066" w="4001">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2685200" y="1814825"/>
              <a:ext cx="103050" cy="90500"/>
            </a:xfrm>
            <a:custGeom>
              <a:rect b="b" l="l" r="r" t="t"/>
              <a:pathLst>
                <a:path extrusionOk="0" h="3620" w="4122">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2108725" y="1201400"/>
              <a:ext cx="82050" cy="78625"/>
            </a:xfrm>
            <a:custGeom>
              <a:rect b="b" l="l" r="r" t="t"/>
              <a:pathLst>
                <a:path extrusionOk="0" h="3145" w="3282">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2175750" y="1694925"/>
              <a:ext cx="44025" cy="21625"/>
            </a:xfrm>
            <a:custGeom>
              <a:rect b="b" l="l" r="r" t="t"/>
              <a:pathLst>
                <a:path extrusionOk="0" h="865" w="1761">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2138625" y="1677825"/>
              <a:ext cx="35425" cy="20550"/>
            </a:xfrm>
            <a:custGeom>
              <a:rect b="b" l="l" r="r" t="t"/>
              <a:pathLst>
                <a:path extrusionOk="0" h="822" w="1417">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1569900" y="836375"/>
              <a:ext cx="596025" cy="670725"/>
            </a:xfrm>
            <a:custGeom>
              <a:rect b="b" l="l" r="r" t="t"/>
              <a:pathLst>
                <a:path extrusionOk="0" h="26829" w="23841">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2085225" y="1712475"/>
              <a:ext cx="62600" cy="23725"/>
            </a:xfrm>
            <a:custGeom>
              <a:rect b="b" l="l" r="r" t="t"/>
              <a:pathLst>
                <a:path extrusionOk="0" h="949" w="2504">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1837250" y="2914175"/>
              <a:ext cx="298300" cy="72725"/>
            </a:xfrm>
            <a:custGeom>
              <a:rect b="b" l="l" r="r" t="t"/>
              <a:pathLst>
                <a:path extrusionOk="0" h="2909" w="11932">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2125675" y="989875"/>
              <a:ext cx="700" cy="600"/>
            </a:xfrm>
            <a:custGeom>
              <a:rect b="b" l="l" r="r" t="t"/>
              <a:pathLst>
                <a:path extrusionOk="0" h="24" w="28">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1917675" y="1282700"/>
              <a:ext cx="175100" cy="109500"/>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1982425" y="1069100"/>
              <a:ext cx="84250" cy="42025"/>
            </a:xfrm>
            <a:custGeom>
              <a:rect b="b" l="l" r="r" t="t"/>
              <a:pathLst>
                <a:path extrusionOk="0" h="1681" w="337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2016475" y="1117875"/>
              <a:ext cx="48575" cy="57900"/>
            </a:xfrm>
            <a:custGeom>
              <a:rect b="b" l="l" r="r" t="t"/>
              <a:pathLst>
                <a:path extrusionOk="0" h="2316" w="1943">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1616900" y="1993400"/>
              <a:ext cx="427550" cy="104675"/>
            </a:xfrm>
            <a:custGeom>
              <a:rect b="b" l="l" r="r" t="t"/>
              <a:pathLst>
                <a:path extrusionOk="0" h="4187" w="17102">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1374000" y="2078100"/>
              <a:ext cx="668375" cy="754250"/>
            </a:xfrm>
            <a:custGeom>
              <a:rect b="b" l="l" r="r" t="t"/>
              <a:pathLst>
                <a:path extrusionOk="0" h="30170" w="26735">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1636600" y="1891675"/>
              <a:ext cx="407050" cy="107575"/>
            </a:xfrm>
            <a:custGeom>
              <a:rect b="b" l="l" r="r" t="t"/>
              <a:pathLst>
                <a:path extrusionOk="0" h="4303" w="16282">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1981625" y="1215525"/>
              <a:ext cx="60875" cy="48925"/>
            </a:xfrm>
            <a:custGeom>
              <a:rect b="b" l="l" r="r" t="t"/>
              <a:pathLst>
                <a:path extrusionOk="0" h="1957" w="2435">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1665250" y="1805275"/>
              <a:ext cx="368550" cy="99825"/>
            </a:xfrm>
            <a:custGeom>
              <a:rect b="b" l="l" r="r" t="t"/>
              <a:pathLst>
                <a:path extrusionOk="0" h="3993" w="14742">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1696650" y="1734125"/>
              <a:ext cx="330950" cy="94650"/>
            </a:xfrm>
            <a:custGeom>
              <a:rect b="b" l="l" r="r" t="t"/>
              <a:pathLst>
                <a:path extrusionOk="0" h="3786" w="13238">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1824425" y="2190850"/>
              <a:ext cx="217050" cy="708000"/>
            </a:xfrm>
            <a:custGeom>
              <a:rect b="b" l="l" r="r" t="t"/>
              <a:pathLst>
                <a:path extrusionOk="0" h="28320" w="8682">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1889850" y="1564300"/>
              <a:ext cx="119075" cy="53200"/>
            </a:xfrm>
            <a:custGeom>
              <a:rect b="b" l="l" r="r" t="t"/>
              <a:pathLst>
                <a:path extrusionOk="0" h="2128" w="4763">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1842525" y="1184300"/>
              <a:ext cx="45300" cy="61975"/>
            </a:xfrm>
            <a:custGeom>
              <a:rect b="b" l="l" r="r" t="t"/>
              <a:pathLst>
                <a:path extrusionOk="0" h="2479" w="1812">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1788350" y="1298350"/>
              <a:ext cx="82025" cy="80100"/>
            </a:xfrm>
            <a:custGeom>
              <a:rect b="b" l="l" r="r" t="t"/>
              <a:pathLst>
                <a:path extrusionOk="0" h="3204" w="3281">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1787875" y="1139275"/>
              <a:ext cx="69350" cy="65075"/>
            </a:xfrm>
            <a:custGeom>
              <a:rect b="b" l="l" r="r" t="t"/>
              <a:pathLst>
                <a:path extrusionOk="0" h="2603" w="2774">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1688050" y="1526225"/>
              <a:ext cx="195400" cy="233475"/>
            </a:xfrm>
            <a:custGeom>
              <a:rect b="b" l="l" r="r" t="t"/>
              <a:pathLst>
                <a:path extrusionOk="0" h="9339" w="7816">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1363200" y="2803350"/>
              <a:ext cx="237325" cy="176700"/>
            </a:xfrm>
            <a:custGeom>
              <a:rect b="b" l="l" r="r" t="t"/>
              <a:pathLst>
                <a:path extrusionOk="0" h="7068" w="9493">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48"/>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sustainability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49"/>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COLLABORATION</a:t>
            </a:r>
            <a:endParaRPr/>
          </a:p>
        </p:txBody>
      </p:sp>
      <p:sp>
        <p:nvSpPr>
          <p:cNvPr id="1645" name="Google Shape;1645;p49"/>
          <p:cNvSpPr txBox="1"/>
          <p:nvPr>
            <p:ph idx="1" type="body"/>
          </p:nvPr>
        </p:nvSpPr>
        <p:spPr>
          <a:xfrm>
            <a:off x="692550" y="1347525"/>
            <a:ext cx="7672500" cy="3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highlight>
                  <a:srgbClr val="FEB8B3"/>
                </a:highlight>
              </a:rPr>
              <a:t>“Speak Up” Program: 1 - 30 April, 2021</a:t>
            </a:r>
            <a:endParaRPr sz="1400">
              <a:solidFill>
                <a:schemeClr val="dk1"/>
              </a:solidFill>
              <a:highlight>
                <a:srgbClr val="FEB8B3"/>
              </a:highlight>
            </a:endParaRPr>
          </a:p>
          <a:p>
            <a:pPr indent="0" lvl="0" marL="0" rtl="0" algn="l">
              <a:spcBef>
                <a:spcPts val="1600"/>
              </a:spcBef>
              <a:spcAft>
                <a:spcPts val="0"/>
              </a:spcAft>
              <a:buNone/>
            </a:pPr>
            <a:r>
              <a:rPr lang="en" sz="1400">
                <a:solidFill>
                  <a:schemeClr val="dk1"/>
                </a:solidFill>
              </a:rPr>
              <a:t>So… Propose a collaboration </a:t>
            </a:r>
            <a:endParaRPr sz="1400">
              <a:solidFill>
                <a:schemeClr val="dk1"/>
              </a:solidFill>
            </a:endParaRPr>
          </a:p>
          <a:p>
            <a:pPr indent="0" lvl="0" marL="0" rtl="0" algn="l">
              <a:spcBef>
                <a:spcPts val="1600"/>
              </a:spcBef>
              <a:spcAft>
                <a:spcPts val="0"/>
              </a:spcAft>
              <a:buNone/>
            </a:pPr>
            <a:r>
              <a:rPr b="1" lang="en" sz="1400">
                <a:solidFill>
                  <a:schemeClr val="dk1"/>
                </a:solidFill>
              </a:rPr>
              <a:t>Who to involve: </a:t>
            </a:r>
            <a:r>
              <a:rPr lang="en" sz="1400">
                <a:solidFill>
                  <a:schemeClr val="dk1"/>
                </a:solidFill>
              </a:rPr>
              <a:t>Current Peer Counsellors + Student Counsellors</a:t>
            </a:r>
            <a:endParaRPr sz="1400">
              <a:solidFill>
                <a:schemeClr val="dk1"/>
              </a:solidFill>
            </a:endParaRPr>
          </a:p>
          <a:p>
            <a:pPr indent="0" lvl="0" marL="0" rtl="0" algn="l">
              <a:spcBef>
                <a:spcPts val="1600"/>
              </a:spcBef>
              <a:spcAft>
                <a:spcPts val="0"/>
              </a:spcAft>
              <a:buNone/>
            </a:pPr>
            <a:r>
              <a:rPr b="1" lang="en" sz="1400">
                <a:solidFill>
                  <a:schemeClr val="dk1"/>
                </a:solidFill>
              </a:rPr>
              <a:t>What they will do:</a:t>
            </a:r>
            <a:endParaRPr b="1"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Writing Posts/ Long Comments: </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Peer Counsellors: 5 Posts/ Month </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Student Counsellors: 2 Posts/ Month</a:t>
            </a:r>
            <a:endParaRPr sz="1400">
              <a:solidFill>
                <a:schemeClr val="dk1"/>
              </a:solidFill>
            </a:endParaRPr>
          </a:p>
          <a:p>
            <a:pPr indent="0" lvl="0" marL="0" rtl="0" algn="l">
              <a:spcBef>
                <a:spcPts val="1600"/>
              </a:spcBef>
              <a:spcAft>
                <a:spcPts val="0"/>
              </a:spcAft>
              <a:buNone/>
            </a:pPr>
            <a:r>
              <a:rPr lang="en" sz="1400">
                <a:solidFill>
                  <a:schemeClr val="dk1"/>
                </a:solidFill>
              </a:rPr>
              <a:t>We want the collaboration to be </a:t>
            </a:r>
            <a:r>
              <a:rPr lang="en" sz="1400" u="sng">
                <a:solidFill>
                  <a:schemeClr val="dk1"/>
                </a:solidFill>
              </a:rPr>
              <a:t>mutually</a:t>
            </a:r>
            <a:r>
              <a:rPr lang="en" sz="1400">
                <a:solidFill>
                  <a:schemeClr val="dk1"/>
                </a:solidFill>
              </a:rPr>
              <a:t> beneficial.</a:t>
            </a:r>
            <a:endParaRPr sz="1400">
              <a:solidFill>
                <a:schemeClr val="dk1"/>
              </a:solidFill>
            </a:endParaRPr>
          </a:p>
          <a:p>
            <a:pPr indent="-317500" lvl="1" marL="914400" rtl="0" algn="l">
              <a:spcBef>
                <a:spcPts val="0"/>
              </a:spcBef>
              <a:spcAft>
                <a:spcPts val="0"/>
              </a:spcAft>
              <a:buClr>
                <a:schemeClr val="dk1"/>
              </a:buClr>
              <a:buSzPts val="1400"/>
              <a:buChar char="○"/>
            </a:pPr>
            <a:r>
              <a:rPr b="1" lang="en" sz="1400">
                <a:solidFill>
                  <a:schemeClr val="dk1"/>
                </a:solidFill>
              </a:rPr>
              <a:t>Common Goal: </a:t>
            </a:r>
            <a:r>
              <a:rPr lang="en" sz="1400">
                <a:solidFill>
                  <a:schemeClr val="dk1"/>
                </a:solidFill>
              </a:rPr>
              <a:t>To </a:t>
            </a:r>
            <a:r>
              <a:rPr lang="en" sz="1400">
                <a:solidFill>
                  <a:schemeClr val="dk1"/>
                </a:solidFill>
              </a:rPr>
              <a:t>improve</a:t>
            </a:r>
            <a:r>
              <a:rPr lang="en" sz="1400">
                <a:solidFill>
                  <a:schemeClr val="dk1"/>
                </a:solidFill>
              </a:rPr>
              <a:t> UST </a:t>
            </a:r>
            <a:r>
              <a:rPr lang="en" sz="1400">
                <a:solidFill>
                  <a:schemeClr val="dk1"/>
                </a:solidFill>
              </a:rPr>
              <a:t>students’ mental</a:t>
            </a:r>
            <a:r>
              <a:rPr lang="en" sz="1400">
                <a:solidFill>
                  <a:schemeClr val="dk1"/>
                </a:solidFill>
              </a:rPr>
              <a:t> health</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Awareness of student’s problems</a:t>
            </a:r>
            <a:endParaRPr sz="1400">
              <a:solidFill>
                <a:schemeClr val="dk1"/>
              </a:solidFill>
            </a:endParaRPr>
          </a:p>
        </p:txBody>
      </p:sp>
      <p:grpSp>
        <p:nvGrpSpPr>
          <p:cNvPr id="1646" name="Google Shape;1646;p49"/>
          <p:cNvGrpSpPr/>
          <p:nvPr/>
        </p:nvGrpSpPr>
        <p:grpSpPr>
          <a:xfrm>
            <a:off x="7104249" y="2246437"/>
            <a:ext cx="1819110" cy="2485557"/>
            <a:chOff x="797124" y="1924250"/>
            <a:chExt cx="1819110" cy="2485557"/>
          </a:xfrm>
        </p:grpSpPr>
        <p:sp>
          <p:nvSpPr>
            <p:cNvPr id="1647" name="Google Shape;1647;p49"/>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3"/>
          <p:cNvSpPr txBox="1"/>
          <p:nvPr>
            <p:ph type="ctrTitle"/>
          </p:nvPr>
        </p:nvSpPr>
        <p:spPr>
          <a:xfrm>
            <a:off x="2008800" y="961775"/>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Software Application</a:t>
            </a:r>
            <a:endParaRPr sz="3600"/>
          </a:p>
        </p:txBody>
      </p:sp>
      <p:sp>
        <p:nvSpPr>
          <p:cNvPr id="609" name="Google Shape;609;p23"/>
          <p:cNvSpPr/>
          <p:nvPr/>
        </p:nvSpPr>
        <p:spPr>
          <a:xfrm>
            <a:off x="9883084" y="1935428"/>
            <a:ext cx="4614" cy="1213"/>
          </a:xfrm>
          <a:custGeom>
            <a:rect b="b" l="l" r="r" t="t"/>
            <a:pathLst>
              <a:path extrusionOk="0" h="56" w="213">
                <a:moveTo>
                  <a:pt x="35" y="1"/>
                </a:moveTo>
                <a:cubicBezTo>
                  <a:pt x="1" y="1"/>
                  <a:pt x="0" y="55"/>
                  <a:pt x="34" y="55"/>
                </a:cubicBezTo>
                <a:cubicBezTo>
                  <a:pt x="34" y="55"/>
                  <a:pt x="34" y="55"/>
                  <a:pt x="35" y="55"/>
                </a:cubicBezTo>
                <a:lnTo>
                  <a:pt x="179" y="52"/>
                </a:lnTo>
                <a:cubicBezTo>
                  <a:pt x="209" y="51"/>
                  <a:pt x="213" y="5"/>
                  <a:pt x="181" y="4"/>
                </a:cubicBezTo>
                <a:lnTo>
                  <a:pt x="36" y="1"/>
                </a:lnTo>
                <a:cubicBezTo>
                  <a:pt x="35" y="1"/>
                  <a:pt x="35" y="1"/>
                  <a:pt x="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3"/>
          <p:cNvGrpSpPr/>
          <p:nvPr/>
        </p:nvGrpSpPr>
        <p:grpSpPr>
          <a:xfrm rot="4240982">
            <a:off x="5976002" y="2078528"/>
            <a:ext cx="1173968" cy="967393"/>
            <a:chOff x="355650" y="3293407"/>
            <a:chExt cx="1425105" cy="1174340"/>
          </a:xfrm>
        </p:grpSpPr>
        <p:sp>
          <p:nvSpPr>
            <p:cNvPr id="611" name="Google Shape;611;p23"/>
            <p:cNvSpPr/>
            <p:nvPr/>
          </p:nvSpPr>
          <p:spPr>
            <a:xfrm>
              <a:off x="1273834" y="4009978"/>
              <a:ext cx="506921" cy="341989"/>
            </a:xfrm>
            <a:custGeom>
              <a:rect b="b" l="l" r="r" t="t"/>
              <a:pathLst>
                <a:path extrusionOk="0" h="24679" w="36581">
                  <a:moveTo>
                    <a:pt x="31166" y="964"/>
                  </a:moveTo>
                  <a:cubicBezTo>
                    <a:pt x="31974" y="964"/>
                    <a:pt x="32606" y="1530"/>
                    <a:pt x="33065" y="2663"/>
                  </a:cubicBezTo>
                  <a:cubicBezTo>
                    <a:pt x="33207" y="3722"/>
                    <a:pt x="32056" y="4744"/>
                    <a:pt x="31391" y="5384"/>
                  </a:cubicBezTo>
                  <a:cubicBezTo>
                    <a:pt x="30359" y="6380"/>
                    <a:pt x="29054" y="7127"/>
                    <a:pt x="27825" y="7849"/>
                  </a:cubicBezTo>
                  <a:cubicBezTo>
                    <a:pt x="25223" y="9381"/>
                    <a:pt x="22571" y="10820"/>
                    <a:pt x="19985" y="12385"/>
                  </a:cubicBezTo>
                  <a:cubicBezTo>
                    <a:pt x="16431" y="14533"/>
                    <a:pt x="12929" y="16766"/>
                    <a:pt x="9462" y="19051"/>
                  </a:cubicBezTo>
                  <a:cubicBezTo>
                    <a:pt x="7743" y="20185"/>
                    <a:pt x="6045" y="21346"/>
                    <a:pt x="4354" y="22518"/>
                  </a:cubicBezTo>
                  <a:cubicBezTo>
                    <a:pt x="3760" y="22930"/>
                    <a:pt x="3306" y="23106"/>
                    <a:pt x="2933" y="23106"/>
                  </a:cubicBezTo>
                  <a:cubicBezTo>
                    <a:pt x="2108" y="23106"/>
                    <a:pt x="1682" y="22241"/>
                    <a:pt x="1012" y="21160"/>
                  </a:cubicBezTo>
                  <a:lnTo>
                    <a:pt x="1012" y="21160"/>
                  </a:lnTo>
                  <a:cubicBezTo>
                    <a:pt x="6696" y="17370"/>
                    <a:pt x="12182" y="13293"/>
                    <a:pt x="17714" y="9286"/>
                  </a:cubicBezTo>
                  <a:cubicBezTo>
                    <a:pt x="21526" y="6523"/>
                    <a:pt x="25788" y="2599"/>
                    <a:pt x="30354" y="1131"/>
                  </a:cubicBezTo>
                  <a:cubicBezTo>
                    <a:pt x="30642" y="1019"/>
                    <a:pt x="30913" y="964"/>
                    <a:pt x="31166" y="964"/>
                  </a:cubicBezTo>
                  <a:close/>
                  <a:moveTo>
                    <a:pt x="31212" y="0"/>
                  </a:moveTo>
                  <a:cubicBezTo>
                    <a:pt x="28234" y="0"/>
                    <a:pt x="23834" y="3945"/>
                    <a:pt x="22177" y="5104"/>
                  </a:cubicBezTo>
                  <a:cubicBezTo>
                    <a:pt x="14832" y="10247"/>
                    <a:pt x="7729" y="15732"/>
                    <a:pt x="257" y="20694"/>
                  </a:cubicBezTo>
                  <a:cubicBezTo>
                    <a:pt x="212" y="20723"/>
                    <a:pt x="177" y="20757"/>
                    <a:pt x="150" y="20793"/>
                  </a:cubicBezTo>
                  <a:lnTo>
                    <a:pt x="150" y="20793"/>
                  </a:lnTo>
                  <a:cubicBezTo>
                    <a:pt x="42" y="20906"/>
                    <a:pt x="1" y="21073"/>
                    <a:pt x="113" y="21246"/>
                  </a:cubicBezTo>
                  <a:cubicBezTo>
                    <a:pt x="814" y="22331"/>
                    <a:pt x="1600" y="23337"/>
                    <a:pt x="2211" y="24476"/>
                  </a:cubicBezTo>
                  <a:cubicBezTo>
                    <a:pt x="2278" y="24599"/>
                    <a:pt x="2428" y="24679"/>
                    <a:pt x="2572" y="24679"/>
                  </a:cubicBezTo>
                  <a:cubicBezTo>
                    <a:pt x="2640" y="24679"/>
                    <a:pt x="2707" y="24661"/>
                    <a:pt x="2763" y="24621"/>
                  </a:cubicBezTo>
                  <a:cubicBezTo>
                    <a:pt x="10565" y="19103"/>
                    <a:pt x="18632" y="13705"/>
                    <a:pt x="27063" y="9198"/>
                  </a:cubicBezTo>
                  <a:cubicBezTo>
                    <a:pt x="29366" y="7965"/>
                    <a:pt x="36581" y="3996"/>
                    <a:pt x="32887" y="608"/>
                  </a:cubicBezTo>
                  <a:cubicBezTo>
                    <a:pt x="32421" y="181"/>
                    <a:pt x="31849" y="0"/>
                    <a:pt x="3121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1216090" y="4297522"/>
              <a:ext cx="104638" cy="86429"/>
            </a:xfrm>
            <a:custGeom>
              <a:rect b="b" l="l" r="r" t="t"/>
              <a:pathLst>
                <a:path extrusionOk="0" h="6237" w="7551">
                  <a:moveTo>
                    <a:pt x="4620" y="1"/>
                  </a:moveTo>
                  <a:cubicBezTo>
                    <a:pt x="4558" y="1"/>
                    <a:pt x="4492" y="17"/>
                    <a:pt x="4425" y="53"/>
                  </a:cubicBezTo>
                  <a:cubicBezTo>
                    <a:pt x="3001" y="814"/>
                    <a:pt x="1572" y="1555"/>
                    <a:pt x="279" y="2528"/>
                  </a:cubicBezTo>
                  <a:cubicBezTo>
                    <a:pt x="115" y="2653"/>
                    <a:pt x="1" y="2883"/>
                    <a:pt x="136" y="3080"/>
                  </a:cubicBezTo>
                  <a:cubicBezTo>
                    <a:pt x="809" y="4062"/>
                    <a:pt x="1420" y="5083"/>
                    <a:pt x="2126" y="6040"/>
                  </a:cubicBezTo>
                  <a:cubicBezTo>
                    <a:pt x="2220" y="6167"/>
                    <a:pt x="2339" y="6236"/>
                    <a:pt x="2473" y="6236"/>
                  </a:cubicBezTo>
                  <a:cubicBezTo>
                    <a:pt x="2539" y="6236"/>
                    <a:pt x="2608" y="6220"/>
                    <a:pt x="2679" y="6186"/>
                  </a:cubicBezTo>
                  <a:cubicBezTo>
                    <a:pt x="4276" y="5415"/>
                    <a:pt x="6059" y="4595"/>
                    <a:pt x="7281" y="3271"/>
                  </a:cubicBezTo>
                  <a:cubicBezTo>
                    <a:pt x="7551" y="2977"/>
                    <a:pt x="7280" y="2572"/>
                    <a:pt x="6979" y="2572"/>
                  </a:cubicBezTo>
                  <a:cubicBezTo>
                    <a:pt x="6887" y="2572"/>
                    <a:pt x="6793" y="2610"/>
                    <a:pt x="6710" y="2699"/>
                  </a:cubicBezTo>
                  <a:cubicBezTo>
                    <a:pt x="5624" y="3876"/>
                    <a:pt x="4049" y="4634"/>
                    <a:pt x="2602" y="5329"/>
                  </a:cubicBezTo>
                  <a:lnTo>
                    <a:pt x="2602" y="5329"/>
                  </a:lnTo>
                  <a:cubicBezTo>
                    <a:pt x="2057" y="4558"/>
                    <a:pt x="1561" y="3755"/>
                    <a:pt x="1035" y="2972"/>
                  </a:cubicBezTo>
                  <a:lnTo>
                    <a:pt x="1035" y="2972"/>
                  </a:lnTo>
                  <a:cubicBezTo>
                    <a:pt x="2234" y="2120"/>
                    <a:pt x="3535" y="1443"/>
                    <a:pt x="4832" y="750"/>
                  </a:cubicBezTo>
                  <a:cubicBezTo>
                    <a:pt x="5224" y="540"/>
                    <a:pt x="4984" y="1"/>
                    <a:pt x="4620"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1237181" y="4325070"/>
              <a:ext cx="34533" cy="45868"/>
            </a:xfrm>
            <a:custGeom>
              <a:rect b="b" l="l" r="r" t="t"/>
              <a:pathLst>
                <a:path extrusionOk="0" h="3310" w="2492">
                  <a:moveTo>
                    <a:pt x="551" y="0"/>
                  </a:moveTo>
                  <a:cubicBezTo>
                    <a:pt x="279" y="0"/>
                    <a:pt x="0" y="292"/>
                    <a:pt x="173" y="607"/>
                  </a:cubicBezTo>
                  <a:cubicBezTo>
                    <a:pt x="639" y="1454"/>
                    <a:pt x="987" y="2363"/>
                    <a:pt x="1574" y="3138"/>
                  </a:cubicBezTo>
                  <a:cubicBezTo>
                    <a:pt x="1665" y="3259"/>
                    <a:pt x="1791" y="3309"/>
                    <a:pt x="1914" y="3309"/>
                  </a:cubicBezTo>
                  <a:cubicBezTo>
                    <a:pt x="2209" y="3309"/>
                    <a:pt x="2492" y="3023"/>
                    <a:pt x="2270" y="2730"/>
                  </a:cubicBezTo>
                  <a:cubicBezTo>
                    <a:pt x="1685" y="1954"/>
                    <a:pt x="1337" y="1045"/>
                    <a:pt x="871" y="201"/>
                  </a:cubicBezTo>
                  <a:cubicBezTo>
                    <a:pt x="793" y="59"/>
                    <a:pt x="673" y="0"/>
                    <a:pt x="551"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1256540" y="4307928"/>
              <a:ext cx="37388" cy="52312"/>
            </a:xfrm>
            <a:custGeom>
              <a:rect b="b" l="l" r="r" t="t"/>
              <a:pathLst>
                <a:path extrusionOk="0" h="3775" w="2698">
                  <a:moveTo>
                    <a:pt x="553" y="0"/>
                  </a:moveTo>
                  <a:cubicBezTo>
                    <a:pt x="279" y="0"/>
                    <a:pt x="1" y="292"/>
                    <a:pt x="177" y="607"/>
                  </a:cubicBezTo>
                  <a:cubicBezTo>
                    <a:pt x="731" y="1593"/>
                    <a:pt x="1352" y="2546"/>
                    <a:pt x="1846" y="3567"/>
                  </a:cubicBezTo>
                  <a:cubicBezTo>
                    <a:pt x="1916" y="3713"/>
                    <a:pt x="2033" y="3774"/>
                    <a:pt x="2153" y="3774"/>
                  </a:cubicBezTo>
                  <a:cubicBezTo>
                    <a:pt x="2417" y="3774"/>
                    <a:pt x="2698" y="3480"/>
                    <a:pt x="2543" y="3160"/>
                  </a:cubicBezTo>
                  <a:cubicBezTo>
                    <a:pt x="2050" y="2139"/>
                    <a:pt x="1428" y="1187"/>
                    <a:pt x="874" y="198"/>
                  </a:cubicBezTo>
                  <a:cubicBezTo>
                    <a:pt x="795" y="58"/>
                    <a:pt x="675" y="0"/>
                    <a:pt x="55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1048553" y="4324086"/>
              <a:ext cx="205188" cy="143661"/>
            </a:xfrm>
            <a:custGeom>
              <a:rect b="b" l="l" r="r" t="t"/>
              <a:pathLst>
                <a:path extrusionOk="0" h="10367" w="14807">
                  <a:moveTo>
                    <a:pt x="10305" y="1"/>
                  </a:moveTo>
                  <a:cubicBezTo>
                    <a:pt x="9441" y="1"/>
                    <a:pt x="8570" y="191"/>
                    <a:pt x="7696" y="511"/>
                  </a:cubicBezTo>
                  <a:cubicBezTo>
                    <a:pt x="4796" y="1568"/>
                    <a:pt x="4692" y="5792"/>
                    <a:pt x="1312" y="5792"/>
                  </a:cubicBezTo>
                  <a:cubicBezTo>
                    <a:pt x="1096" y="5792"/>
                    <a:pt x="868" y="5774"/>
                    <a:pt x="624" y="5738"/>
                  </a:cubicBezTo>
                  <a:cubicBezTo>
                    <a:pt x="599" y="5734"/>
                    <a:pt x="573" y="5733"/>
                    <a:pt x="548" y="5733"/>
                  </a:cubicBezTo>
                  <a:cubicBezTo>
                    <a:pt x="240" y="5733"/>
                    <a:pt x="1" y="6018"/>
                    <a:pt x="169" y="6330"/>
                  </a:cubicBezTo>
                  <a:cubicBezTo>
                    <a:pt x="1532" y="8869"/>
                    <a:pt x="4186" y="10366"/>
                    <a:pt x="7005" y="10366"/>
                  </a:cubicBezTo>
                  <a:cubicBezTo>
                    <a:pt x="7515" y="10366"/>
                    <a:pt x="8031" y="10317"/>
                    <a:pt x="8546" y="10216"/>
                  </a:cubicBezTo>
                  <a:cubicBezTo>
                    <a:pt x="11407" y="9657"/>
                    <a:pt x="14807" y="7445"/>
                    <a:pt x="14807" y="4135"/>
                  </a:cubicBezTo>
                  <a:cubicBezTo>
                    <a:pt x="14807" y="3876"/>
                    <a:pt x="14605" y="3746"/>
                    <a:pt x="14403" y="3746"/>
                  </a:cubicBezTo>
                  <a:cubicBezTo>
                    <a:pt x="14202" y="3746"/>
                    <a:pt x="14000" y="3876"/>
                    <a:pt x="14000" y="4135"/>
                  </a:cubicBezTo>
                  <a:cubicBezTo>
                    <a:pt x="14000" y="7248"/>
                    <a:pt x="10547" y="9148"/>
                    <a:pt x="7895" y="9495"/>
                  </a:cubicBezTo>
                  <a:cubicBezTo>
                    <a:pt x="7581" y="9536"/>
                    <a:pt x="7268" y="9556"/>
                    <a:pt x="6959" y="9556"/>
                  </a:cubicBezTo>
                  <a:cubicBezTo>
                    <a:pt x="4686" y="9556"/>
                    <a:pt x="2587" y="8472"/>
                    <a:pt x="1293" y="6619"/>
                  </a:cubicBezTo>
                  <a:lnTo>
                    <a:pt x="1293" y="6619"/>
                  </a:lnTo>
                  <a:cubicBezTo>
                    <a:pt x="1452" y="6631"/>
                    <a:pt x="1611" y="6638"/>
                    <a:pt x="1768" y="6638"/>
                  </a:cubicBezTo>
                  <a:cubicBezTo>
                    <a:pt x="2616" y="6638"/>
                    <a:pt x="3431" y="6442"/>
                    <a:pt x="4086" y="5766"/>
                  </a:cubicBezTo>
                  <a:cubicBezTo>
                    <a:pt x="4916" y="4911"/>
                    <a:pt x="5485" y="3967"/>
                    <a:pt x="6093" y="2944"/>
                  </a:cubicBezTo>
                  <a:cubicBezTo>
                    <a:pt x="6937" y="1523"/>
                    <a:pt x="8562" y="777"/>
                    <a:pt x="10178" y="777"/>
                  </a:cubicBezTo>
                  <a:cubicBezTo>
                    <a:pt x="10919" y="777"/>
                    <a:pt x="11657" y="933"/>
                    <a:pt x="12317" y="1253"/>
                  </a:cubicBezTo>
                  <a:cubicBezTo>
                    <a:pt x="12381" y="1284"/>
                    <a:pt x="12444" y="1298"/>
                    <a:pt x="12504" y="1298"/>
                  </a:cubicBezTo>
                  <a:cubicBezTo>
                    <a:pt x="12879" y="1298"/>
                    <a:pt x="13129" y="753"/>
                    <a:pt x="12724" y="556"/>
                  </a:cubicBezTo>
                  <a:cubicBezTo>
                    <a:pt x="11925" y="169"/>
                    <a:pt x="11118" y="1"/>
                    <a:pt x="1030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1057560" y="4338983"/>
              <a:ext cx="170309" cy="93843"/>
            </a:xfrm>
            <a:custGeom>
              <a:rect b="b" l="l" r="r" t="t"/>
              <a:pathLst>
                <a:path extrusionOk="0" h="6772" w="12290">
                  <a:moveTo>
                    <a:pt x="11806" y="0"/>
                  </a:moveTo>
                  <a:cubicBezTo>
                    <a:pt x="11759" y="0"/>
                    <a:pt x="11709" y="10"/>
                    <a:pt x="11655" y="33"/>
                  </a:cubicBezTo>
                  <a:cubicBezTo>
                    <a:pt x="10035" y="711"/>
                    <a:pt x="8655" y="1515"/>
                    <a:pt x="7447" y="2802"/>
                  </a:cubicBezTo>
                  <a:cubicBezTo>
                    <a:pt x="6101" y="4235"/>
                    <a:pt x="4670" y="6026"/>
                    <a:pt x="2801" y="6026"/>
                  </a:cubicBezTo>
                  <a:cubicBezTo>
                    <a:pt x="2178" y="6026"/>
                    <a:pt x="1505" y="5826"/>
                    <a:pt x="771" y="5347"/>
                  </a:cubicBezTo>
                  <a:cubicBezTo>
                    <a:pt x="699" y="5300"/>
                    <a:pt x="628" y="5280"/>
                    <a:pt x="561" y="5280"/>
                  </a:cubicBezTo>
                  <a:cubicBezTo>
                    <a:pt x="223" y="5280"/>
                    <a:pt x="1" y="5807"/>
                    <a:pt x="364" y="6045"/>
                  </a:cubicBezTo>
                  <a:lnTo>
                    <a:pt x="364" y="6046"/>
                  </a:lnTo>
                  <a:cubicBezTo>
                    <a:pt x="1137" y="6551"/>
                    <a:pt x="1931" y="6771"/>
                    <a:pt x="2729" y="6771"/>
                  </a:cubicBezTo>
                  <a:cubicBezTo>
                    <a:pt x="3657" y="6771"/>
                    <a:pt x="4592" y="6473"/>
                    <a:pt x="5508" y="5977"/>
                  </a:cubicBezTo>
                  <a:cubicBezTo>
                    <a:pt x="6213" y="5596"/>
                    <a:pt x="6800" y="4977"/>
                    <a:pt x="7267" y="4340"/>
                  </a:cubicBezTo>
                  <a:cubicBezTo>
                    <a:pt x="8501" y="2657"/>
                    <a:pt x="9954" y="1613"/>
                    <a:pt x="11870" y="812"/>
                  </a:cubicBezTo>
                  <a:cubicBezTo>
                    <a:pt x="12290" y="637"/>
                    <a:pt x="12173" y="0"/>
                    <a:pt x="1180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1064004" y="4361377"/>
              <a:ext cx="181409" cy="87843"/>
            </a:xfrm>
            <a:custGeom>
              <a:rect b="b" l="l" r="r" t="t"/>
              <a:pathLst>
                <a:path extrusionOk="0" h="6339" w="13091">
                  <a:moveTo>
                    <a:pt x="12543" y="0"/>
                  </a:moveTo>
                  <a:cubicBezTo>
                    <a:pt x="12476" y="0"/>
                    <a:pt x="12404" y="22"/>
                    <a:pt x="12331" y="73"/>
                  </a:cubicBezTo>
                  <a:cubicBezTo>
                    <a:pt x="11052" y="972"/>
                    <a:pt x="10655" y="2549"/>
                    <a:pt x="9657" y="3741"/>
                  </a:cubicBezTo>
                  <a:cubicBezTo>
                    <a:pt x="8551" y="5061"/>
                    <a:pt x="7114" y="5568"/>
                    <a:pt x="5618" y="5568"/>
                  </a:cubicBezTo>
                  <a:cubicBezTo>
                    <a:pt x="3958" y="5568"/>
                    <a:pt x="2225" y="4943"/>
                    <a:pt x="790" y="4110"/>
                  </a:cubicBezTo>
                  <a:cubicBezTo>
                    <a:pt x="721" y="4070"/>
                    <a:pt x="653" y="4053"/>
                    <a:pt x="588" y="4053"/>
                  </a:cubicBezTo>
                  <a:cubicBezTo>
                    <a:pt x="234" y="4053"/>
                    <a:pt x="1" y="4586"/>
                    <a:pt x="382" y="4808"/>
                  </a:cubicBezTo>
                  <a:cubicBezTo>
                    <a:pt x="2040" y="5768"/>
                    <a:pt x="3680" y="6338"/>
                    <a:pt x="5426" y="6338"/>
                  </a:cubicBezTo>
                  <a:cubicBezTo>
                    <a:pt x="6210" y="6338"/>
                    <a:pt x="7015" y="6223"/>
                    <a:pt x="7853" y="5978"/>
                  </a:cubicBezTo>
                  <a:cubicBezTo>
                    <a:pt x="8788" y="5704"/>
                    <a:pt x="9560" y="4977"/>
                    <a:pt x="10228" y="4311"/>
                  </a:cubicBezTo>
                  <a:cubicBezTo>
                    <a:pt x="11261" y="3279"/>
                    <a:pt x="11550" y="1605"/>
                    <a:pt x="12740" y="771"/>
                  </a:cubicBezTo>
                  <a:cubicBezTo>
                    <a:pt x="13090" y="524"/>
                    <a:pt x="12872" y="0"/>
                    <a:pt x="1254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538098" y="3293407"/>
              <a:ext cx="683424" cy="398514"/>
            </a:xfrm>
            <a:custGeom>
              <a:rect b="b" l="l" r="r" t="t"/>
              <a:pathLst>
                <a:path extrusionOk="0" h="28758" w="49318">
                  <a:moveTo>
                    <a:pt x="46110" y="1141"/>
                  </a:moveTo>
                  <a:cubicBezTo>
                    <a:pt x="46509" y="1141"/>
                    <a:pt x="46618" y="1563"/>
                    <a:pt x="47064" y="2641"/>
                  </a:cubicBezTo>
                  <a:cubicBezTo>
                    <a:pt x="47291" y="3191"/>
                    <a:pt x="48601" y="5272"/>
                    <a:pt x="48149" y="5539"/>
                  </a:cubicBezTo>
                  <a:cubicBezTo>
                    <a:pt x="40666" y="9951"/>
                    <a:pt x="32776" y="13754"/>
                    <a:pt x="25016" y="17649"/>
                  </a:cubicBezTo>
                  <a:cubicBezTo>
                    <a:pt x="20455" y="19938"/>
                    <a:pt x="15869" y="22183"/>
                    <a:pt x="11263" y="24385"/>
                  </a:cubicBezTo>
                  <a:cubicBezTo>
                    <a:pt x="9450" y="25247"/>
                    <a:pt x="7629" y="26090"/>
                    <a:pt x="5798" y="26914"/>
                  </a:cubicBezTo>
                  <a:cubicBezTo>
                    <a:pt x="5306" y="27135"/>
                    <a:pt x="4608" y="27622"/>
                    <a:pt x="4009" y="27622"/>
                  </a:cubicBezTo>
                  <a:cubicBezTo>
                    <a:pt x="3711" y="27622"/>
                    <a:pt x="3438" y="27502"/>
                    <a:pt x="3227" y="27170"/>
                  </a:cubicBezTo>
                  <a:cubicBezTo>
                    <a:pt x="2335" y="25765"/>
                    <a:pt x="1706" y="24196"/>
                    <a:pt x="967" y="22705"/>
                  </a:cubicBezTo>
                  <a:lnTo>
                    <a:pt x="967" y="22705"/>
                  </a:lnTo>
                  <a:cubicBezTo>
                    <a:pt x="9049" y="18395"/>
                    <a:pt x="17338" y="14454"/>
                    <a:pt x="25596" y="10500"/>
                  </a:cubicBezTo>
                  <a:cubicBezTo>
                    <a:pt x="30212" y="8288"/>
                    <a:pt x="34848" y="6113"/>
                    <a:pt x="39499" y="3976"/>
                  </a:cubicBezTo>
                  <a:cubicBezTo>
                    <a:pt x="41265" y="3169"/>
                    <a:pt x="43036" y="2378"/>
                    <a:pt x="44815" y="1602"/>
                  </a:cubicBezTo>
                  <a:cubicBezTo>
                    <a:pt x="45477" y="1316"/>
                    <a:pt x="45853" y="1141"/>
                    <a:pt x="46110" y="1141"/>
                  </a:cubicBezTo>
                  <a:close/>
                  <a:moveTo>
                    <a:pt x="46619" y="0"/>
                  </a:moveTo>
                  <a:cubicBezTo>
                    <a:pt x="46581" y="0"/>
                    <a:pt x="46542" y="8"/>
                    <a:pt x="46503" y="24"/>
                  </a:cubicBezTo>
                  <a:cubicBezTo>
                    <a:pt x="30761" y="6486"/>
                    <a:pt x="15227" y="14163"/>
                    <a:pt x="226" y="22186"/>
                  </a:cubicBezTo>
                  <a:cubicBezTo>
                    <a:pt x="49" y="22280"/>
                    <a:pt x="1" y="22440"/>
                    <a:pt x="34" y="22589"/>
                  </a:cubicBezTo>
                  <a:lnTo>
                    <a:pt x="34" y="22589"/>
                  </a:lnTo>
                  <a:cubicBezTo>
                    <a:pt x="39" y="22637"/>
                    <a:pt x="54" y="22688"/>
                    <a:pt x="80" y="22738"/>
                  </a:cubicBezTo>
                  <a:cubicBezTo>
                    <a:pt x="1091" y="24698"/>
                    <a:pt x="1964" y="26685"/>
                    <a:pt x="3149" y="28551"/>
                  </a:cubicBezTo>
                  <a:cubicBezTo>
                    <a:pt x="3218" y="28661"/>
                    <a:pt x="3357" y="28758"/>
                    <a:pt x="3497" y="28758"/>
                  </a:cubicBezTo>
                  <a:cubicBezTo>
                    <a:pt x="3533" y="28758"/>
                    <a:pt x="3569" y="28751"/>
                    <a:pt x="3605" y="28736"/>
                  </a:cubicBezTo>
                  <a:cubicBezTo>
                    <a:pt x="11529" y="25428"/>
                    <a:pt x="19206" y="21471"/>
                    <a:pt x="26875" y="17616"/>
                  </a:cubicBezTo>
                  <a:cubicBezTo>
                    <a:pt x="34324" y="13870"/>
                    <a:pt x="41918" y="10218"/>
                    <a:pt x="49076" y="5928"/>
                  </a:cubicBezTo>
                  <a:cubicBezTo>
                    <a:pt x="49275" y="5809"/>
                    <a:pt x="49318" y="5575"/>
                    <a:pt x="49221" y="5376"/>
                  </a:cubicBezTo>
                  <a:cubicBezTo>
                    <a:pt x="48407" y="3714"/>
                    <a:pt x="47660" y="2035"/>
                    <a:pt x="47000" y="304"/>
                  </a:cubicBezTo>
                  <a:cubicBezTo>
                    <a:pt x="46942" y="152"/>
                    <a:pt x="46792" y="0"/>
                    <a:pt x="4661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490095" y="3599935"/>
              <a:ext cx="111594" cy="116902"/>
            </a:xfrm>
            <a:custGeom>
              <a:rect b="b" l="l" r="r" t="t"/>
              <a:pathLst>
                <a:path extrusionOk="0" h="8436" w="8053">
                  <a:moveTo>
                    <a:pt x="4029" y="1"/>
                  </a:moveTo>
                  <a:cubicBezTo>
                    <a:pt x="3987" y="1"/>
                    <a:pt x="3942" y="8"/>
                    <a:pt x="3894" y="25"/>
                  </a:cubicBezTo>
                  <a:cubicBezTo>
                    <a:pt x="2596" y="473"/>
                    <a:pt x="1367" y="1103"/>
                    <a:pt x="245" y="1896"/>
                  </a:cubicBezTo>
                  <a:cubicBezTo>
                    <a:pt x="49" y="2033"/>
                    <a:pt x="1" y="2233"/>
                    <a:pt x="99" y="2448"/>
                  </a:cubicBezTo>
                  <a:cubicBezTo>
                    <a:pt x="723" y="3810"/>
                    <a:pt x="1386" y="5157"/>
                    <a:pt x="1998" y="6525"/>
                  </a:cubicBezTo>
                  <a:cubicBezTo>
                    <a:pt x="2242" y="7068"/>
                    <a:pt x="2701" y="8247"/>
                    <a:pt x="3409" y="8392"/>
                  </a:cubicBezTo>
                  <a:cubicBezTo>
                    <a:pt x="3552" y="8422"/>
                    <a:pt x="3697" y="8436"/>
                    <a:pt x="3844" y="8436"/>
                  </a:cubicBezTo>
                  <a:cubicBezTo>
                    <a:pt x="5209" y="8436"/>
                    <a:pt x="6689" y="7237"/>
                    <a:pt x="7702" y="6521"/>
                  </a:cubicBezTo>
                  <a:cubicBezTo>
                    <a:pt x="8052" y="6274"/>
                    <a:pt x="7835" y="5750"/>
                    <a:pt x="7507" y="5750"/>
                  </a:cubicBezTo>
                  <a:cubicBezTo>
                    <a:pt x="7440" y="5750"/>
                    <a:pt x="7368" y="5772"/>
                    <a:pt x="7295" y="5824"/>
                  </a:cubicBezTo>
                  <a:cubicBezTo>
                    <a:pt x="6651" y="6280"/>
                    <a:pt x="5126" y="7546"/>
                    <a:pt x="4047" y="7546"/>
                  </a:cubicBezTo>
                  <a:cubicBezTo>
                    <a:pt x="3717" y="7546"/>
                    <a:pt x="3429" y="7428"/>
                    <a:pt x="3220" y="7132"/>
                  </a:cubicBezTo>
                  <a:cubicBezTo>
                    <a:pt x="2255" y="5761"/>
                    <a:pt x="1633" y="3946"/>
                    <a:pt x="952" y="2388"/>
                  </a:cubicBezTo>
                  <a:lnTo>
                    <a:pt x="952" y="2388"/>
                  </a:lnTo>
                  <a:cubicBezTo>
                    <a:pt x="1939" y="1726"/>
                    <a:pt x="2975" y="1195"/>
                    <a:pt x="4108" y="804"/>
                  </a:cubicBezTo>
                  <a:cubicBezTo>
                    <a:pt x="4551" y="650"/>
                    <a:pt x="4422" y="1"/>
                    <a:pt x="402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452223" y="3625294"/>
              <a:ext cx="94217" cy="112107"/>
            </a:xfrm>
            <a:custGeom>
              <a:rect b="b" l="l" r="r" t="t"/>
              <a:pathLst>
                <a:path extrusionOk="0" h="8090" w="6799">
                  <a:moveTo>
                    <a:pt x="3077" y="0"/>
                  </a:moveTo>
                  <a:cubicBezTo>
                    <a:pt x="3011" y="0"/>
                    <a:pt x="2940" y="20"/>
                    <a:pt x="2869" y="66"/>
                  </a:cubicBezTo>
                  <a:cubicBezTo>
                    <a:pt x="1984" y="632"/>
                    <a:pt x="984" y="931"/>
                    <a:pt x="149" y="1582"/>
                  </a:cubicBezTo>
                  <a:cubicBezTo>
                    <a:pt x="11" y="1690"/>
                    <a:pt x="0" y="1930"/>
                    <a:pt x="87" y="2070"/>
                  </a:cubicBezTo>
                  <a:cubicBezTo>
                    <a:pt x="1233" y="3945"/>
                    <a:pt x="1951" y="6038"/>
                    <a:pt x="3101" y="7883"/>
                  </a:cubicBezTo>
                  <a:cubicBezTo>
                    <a:pt x="3172" y="7998"/>
                    <a:pt x="3311" y="8089"/>
                    <a:pt x="3450" y="8089"/>
                  </a:cubicBezTo>
                  <a:cubicBezTo>
                    <a:pt x="3486" y="8089"/>
                    <a:pt x="3521" y="8083"/>
                    <a:pt x="3556" y="8070"/>
                  </a:cubicBezTo>
                  <a:cubicBezTo>
                    <a:pt x="4548" y="7691"/>
                    <a:pt x="5451" y="7156"/>
                    <a:pt x="6398" y="6685"/>
                  </a:cubicBezTo>
                  <a:cubicBezTo>
                    <a:pt x="6799" y="6484"/>
                    <a:pt x="6552" y="5941"/>
                    <a:pt x="6180" y="5941"/>
                  </a:cubicBezTo>
                  <a:cubicBezTo>
                    <a:pt x="6120" y="5941"/>
                    <a:pt x="6056" y="5955"/>
                    <a:pt x="5992" y="5988"/>
                  </a:cubicBezTo>
                  <a:cubicBezTo>
                    <a:pt x="5196" y="6385"/>
                    <a:pt x="4436" y="6838"/>
                    <a:pt x="3619" y="7182"/>
                  </a:cubicBezTo>
                  <a:lnTo>
                    <a:pt x="3619" y="7182"/>
                  </a:lnTo>
                  <a:cubicBezTo>
                    <a:pt x="2633" y="5516"/>
                    <a:pt x="1952" y="3664"/>
                    <a:pt x="969" y="1975"/>
                  </a:cubicBezTo>
                  <a:lnTo>
                    <a:pt x="969" y="1975"/>
                  </a:lnTo>
                  <a:cubicBezTo>
                    <a:pt x="1693" y="1493"/>
                    <a:pt x="2541" y="1233"/>
                    <a:pt x="3276" y="763"/>
                  </a:cubicBezTo>
                  <a:cubicBezTo>
                    <a:pt x="3642" y="529"/>
                    <a:pt x="3418" y="0"/>
                    <a:pt x="307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355650" y="3651360"/>
              <a:ext cx="145130" cy="115572"/>
            </a:xfrm>
            <a:custGeom>
              <a:rect b="b" l="l" r="r" t="t"/>
              <a:pathLst>
                <a:path extrusionOk="0" h="8340" w="10473">
                  <a:moveTo>
                    <a:pt x="7224" y="0"/>
                  </a:moveTo>
                  <a:cubicBezTo>
                    <a:pt x="7132" y="0"/>
                    <a:pt x="7038" y="39"/>
                    <a:pt x="6957" y="132"/>
                  </a:cubicBezTo>
                  <a:cubicBezTo>
                    <a:pt x="5536" y="1765"/>
                    <a:pt x="3365" y="3269"/>
                    <a:pt x="1577" y="4493"/>
                  </a:cubicBezTo>
                  <a:cubicBezTo>
                    <a:pt x="459" y="5258"/>
                    <a:pt x="0" y="5800"/>
                    <a:pt x="549" y="7100"/>
                  </a:cubicBezTo>
                  <a:cubicBezTo>
                    <a:pt x="952" y="8051"/>
                    <a:pt x="1493" y="8340"/>
                    <a:pt x="2155" y="8340"/>
                  </a:cubicBezTo>
                  <a:cubicBezTo>
                    <a:pt x="2649" y="8340"/>
                    <a:pt x="3211" y="8179"/>
                    <a:pt x="3833" y="8012"/>
                  </a:cubicBezTo>
                  <a:cubicBezTo>
                    <a:pt x="5818" y="7481"/>
                    <a:pt x="8275" y="6987"/>
                    <a:pt x="10085" y="5987"/>
                  </a:cubicBezTo>
                  <a:cubicBezTo>
                    <a:pt x="10473" y="5772"/>
                    <a:pt x="10236" y="5235"/>
                    <a:pt x="9876" y="5235"/>
                  </a:cubicBezTo>
                  <a:cubicBezTo>
                    <a:pt x="9813" y="5235"/>
                    <a:pt x="9746" y="5252"/>
                    <a:pt x="9678" y="5289"/>
                  </a:cubicBezTo>
                  <a:cubicBezTo>
                    <a:pt x="8617" y="5876"/>
                    <a:pt x="7276" y="6087"/>
                    <a:pt x="6130" y="6470"/>
                  </a:cubicBezTo>
                  <a:cubicBezTo>
                    <a:pt x="5284" y="6751"/>
                    <a:pt x="3835" y="7447"/>
                    <a:pt x="2686" y="7447"/>
                  </a:cubicBezTo>
                  <a:cubicBezTo>
                    <a:pt x="2076" y="7447"/>
                    <a:pt x="1551" y="7251"/>
                    <a:pt x="1247" y="6693"/>
                  </a:cubicBezTo>
                  <a:cubicBezTo>
                    <a:pt x="686" y="5665"/>
                    <a:pt x="4011" y="3638"/>
                    <a:pt x="4594" y="3188"/>
                  </a:cubicBezTo>
                  <a:cubicBezTo>
                    <a:pt x="5607" y="2409"/>
                    <a:pt x="6687" y="1671"/>
                    <a:pt x="7529" y="704"/>
                  </a:cubicBezTo>
                  <a:cubicBezTo>
                    <a:pt x="7789" y="405"/>
                    <a:pt x="7519" y="0"/>
                    <a:pt x="722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607094" y="3567342"/>
              <a:ext cx="52977" cy="91723"/>
            </a:xfrm>
            <a:custGeom>
              <a:rect b="b" l="l" r="r" t="t"/>
              <a:pathLst>
                <a:path extrusionOk="0" h="6619" w="3823">
                  <a:moveTo>
                    <a:pt x="494" y="0"/>
                  </a:moveTo>
                  <a:cubicBezTo>
                    <a:pt x="256" y="0"/>
                    <a:pt x="0" y="200"/>
                    <a:pt x="66" y="505"/>
                  </a:cubicBezTo>
                  <a:lnTo>
                    <a:pt x="68" y="505"/>
                  </a:lnTo>
                  <a:cubicBezTo>
                    <a:pt x="533" y="2700"/>
                    <a:pt x="1946" y="4459"/>
                    <a:pt x="2960" y="6415"/>
                  </a:cubicBezTo>
                  <a:cubicBezTo>
                    <a:pt x="3035" y="6559"/>
                    <a:pt x="3154" y="6618"/>
                    <a:pt x="3275" y="6618"/>
                  </a:cubicBezTo>
                  <a:cubicBezTo>
                    <a:pt x="3543" y="6618"/>
                    <a:pt x="3822" y="6325"/>
                    <a:pt x="3658" y="6007"/>
                  </a:cubicBezTo>
                  <a:cubicBezTo>
                    <a:pt x="2676" y="4116"/>
                    <a:pt x="1297" y="2413"/>
                    <a:pt x="845" y="291"/>
                  </a:cubicBezTo>
                  <a:cubicBezTo>
                    <a:pt x="801" y="88"/>
                    <a:pt x="652" y="0"/>
                    <a:pt x="49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1119448" y="3321067"/>
              <a:ext cx="45092" cy="83381"/>
            </a:xfrm>
            <a:custGeom>
              <a:rect b="b" l="l" r="r" t="t"/>
              <a:pathLst>
                <a:path extrusionOk="0" h="6017" w="3254">
                  <a:moveTo>
                    <a:pt x="548" y="0"/>
                  </a:moveTo>
                  <a:cubicBezTo>
                    <a:pt x="279" y="0"/>
                    <a:pt x="0" y="293"/>
                    <a:pt x="165" y="610"/>
                  </a:cubicBezTo>
                  <a:lnTo>
                    <a:pt x="167" y="612"/>
                  </a:lnTo>
                  <a:cubicBezTo>
                    <a:pt x="578" y="1403"/>
                    <a:pt x="968" y="2206"/>
                    <a:pt x="1351" y="3013"/>
                  </a:cubicBezTo>
                  <a:cubicBezTo>
                    <a:pt x="1740" y="3837"/>
                    <a:pt x="2348" y="4706"/>
                    <a:pt x="2426" y="5629"/>
                  </a:cubicBezTo>
                  <a:cubicBezTo>
                    <a:pt x="2447" y="5887"/>
                    <a:pt x="2660" y="6017"/>
                    <a:pt x="2862" y="6017"/>
                  </a:cubicBezTo>
                  <a:cubicBezTo>
                    <a:pt x="3064" y="6017"/>
                    <a:pt x="3254" y="5888"/>
                    <a:pt x="3232" y="5629"/>
                  </a:cubicBezTo>
                  <a:cubicBezTo>
                    <a:pt x="3168" y="4836"/>
                    <a:pt x="2822" y="4169"/>
                    <a:pt x="2460" y="3472"/>
                  </a:cubicBezTo>
                  <a:cubicBezTo>
                    <a:pt x="1903" y="2397"/>
                    <a:pt x="1425" y="1279"/>
                    <a:pt x="862" y="204"/>
                  </a:cubicBezTo>
                  <a:cubicBezTo>
                    <a:pt x="788" y="60"/>
                    <a:pt x="669" y="0"/>
                    <a:pt x="54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822093" y="3841804"/>
              <a:ext cx="171306" cy="144464"/>
            </a:xfrm>
            <a:custGeom>
              <a:rect b="b" l="l" r="r" t="t"/>
              <a:pathLst>
                <a:path extrusionOk="0" h="10425" w="12362">
                  <a:moveTo>
                    <a:pt x="8672" y="1"/>
                  </a:moveTo>
                  <a:cubicBezTo>
                    <a:pt x="8192" y="1"/>
                    <a:pt x="7694" y="70"/>
                    <a:pt x="7207" y="151"/>
                  </a:cubicBezTo>
                  <a:cubicBezTo>
                    <a:pt x="7138" y="149"/>
                    <a:pt x="7069" y="147"/>
                    <a:pt x="7000" y="147"/>
                  </a:cubicBezTo>
                  <a:cubicBezTo>
                    <a:pt x="6399" y="147"/>
                    <a:pt x="5803" y="242"/>
                    <a:pt x="5232" y="428"/>
                  </a:cubicBezTo>
                  <a:cubicBezTo>
                    <a:pt x="4937" y="523"/>
                    <a:pt x="4766" y="755"/>
                    <a:pt x="4702" y="1010"/>
                  </a:cubicBezTo>
                  <a:cubicBezTo>
                    <a:pt x="4072" y="1248"/>
                    <a:pt x="3443" y="1595"/>
                    <a:pt x="2889" y="1868"/>
                  </a:cubicBezTo>
                  <a:cubicBezTo>
                    <a:pt x="2871" y="1867"/>
                    <a:pt x="2853" y="1866"/>
                    <a:pt x="2835" y="1866"/>
                  </a:cubicBezTo>
                  <a:cubicBezTo>
                    <a:pt x="2703" y="1866"/>
                    <a:pt x="2572" y="1899"/>
                    <a:pt x="2457" y="1963"/>
                  </a:cubicBezTo>
                  <a:cubicBezTo>
                    <a:pt x="0" y="3258"/>
                    <a:pt x="25" y="7922"/>
                    <a:pt x="2166" y="9500"/>
                  </a:cubicBezTo>
                  <a:cubicBezTo>
                    <a:pt x="2616" y="9833"/>
                    <a:pt x="3099" y="9985"/>
                    <a:pt x="3571" y="9994"/>
                  </a:cubicBezTo>
                  <a:cubicBezTo>
                    <a:pt x="3665" y="10115"/>
                    <a:pt x="3779" y="10219"/>
                    <a:pt x="3909" y="10300"/>
                  </a:cubicBezTo>
                  <a:cubicBezTo>
                    <a:pt x="4050" y="10387"/>
                    <a:pt x="4190" y="10425"/>
                    <a:pt x="4321" y="10425"/>
                  </a:cubicBezTo>
                  <a:cubicBezTo>
                    <a:pt x="4697" y="10425"/>
                    <a:pt x="5003" y="10111"/>
                    <a:pt x="5084" y="9750"/>
                  </a:cubicBezTo>
                  <a:cubicBezTo>
                    <a:pt x="6064" y="9512"/>
                    <a:pt x="6511" y="8503"/>
                    <a:pt x="6495" y="7430"/>
                  </a:cubicBezTo>
                  <a:cubicBezTo>
                    <a:pt x="6672" y="7053"/>
                    <a:pt x="6867" y="6684"/>
                    <a:pt x="7175" y="6355"/>
                  </a:cubicBezTo>
                  <a:cubicBezTo>
                    <a:pt x="7229" y="6298"/>
                    <a:pt x="7295" y="6251"/>
                    <a:pt x="7350" y="6198"/>
                  </a:cubicBezTo>
                  <a:cubicBezTo>
                    <a:pt x="8920" y="6009"/>
                    <a:pt x="12362" y="5592"/>
                    <a:pt x="12249" y="3398"/>
                  </a:cubicBezTo>
                  <a:cubicBezTo>
                    <a:pt x="12237" y="3201"/>
                    <a:pt x="12206" y="3007"/>
                    <a:pt x="12157" y="2815"/>
                  </a:cubicBezTo>
                  <a:cubicBezTo>
                    <a:pt x="12157" y="2083"/>
                    <a:pt x="11841" y="1416"/>
                    <a:pt x="11307" y="927"/>
                  </a:cubicBezTo>
                  <a:cubicBezTo>
                    <a:pt x="11292" y="911"/>
                    <a:pt x="11283" y="894"/>
                    <a:pt x="11266" y="878"/>
                  </a:cubicBezTo>
                  <a:cubicBezTo>
                    <a:pt x="11264" y="880"/>
                    <a:pt x="11262" y="883"/>
                    <a:pt x="11261" y="887"/>
                  </a:cubicBezTo>
                  <a:cubicBezTo>
                    <a:pt x="11209" y="842"/>
                    <a:pt x="11159" y="795"/>
                    <a:pt x="11103" y="752"/>
                  </a:cubicBezTo>
                  <a:cubicBezTo>
                    <a:pt x="10970" y="650"/>
                    <a:pt x="10831" y="607"/>
                    <a:pt x="10699" y="607"/>
                  </a:cubicBezTo>
                  <a:cubicBezTo>
                    <a:pt x="10659" y="607"/>
                    <a:pt x="10620" y="611"/>
                    <a:pt x="10582" y="618"/>
                  </a:cubicBezTo>
                  <a:cubicBezTo>
                    <a:pt x="10504" y="560"/>
                    <a:pt x="10426" y="499"/>
                    <a:pt x="10343" y="444"/>
                  </a:cubicBezTo>
                  <a:cubicBezTo>
                    <a:pt x="9853" y="111"/>
                    <a:pt x="9277" y="1"/>
                    <a:pt x="8672" y="1"/>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a:off x="1031508" y="3636643"/>
              <a:ext cx="151088" cy="110042"/>
            </a:xfrm>
            <a:custGeom>
              <a:rect b="b" l="l" r="r" t="t"/>
              <a:pathLst>
                <a:path extrusionOk="0" h="7941" w="10903">
                  <a:moveTo>
                    <a:pt x="6900" y="1"/>
                  </a:moveTo>
                  <a:cubicBezTo>
                    <a:pt x="6118" y="1"/>
                    <a:pt x="5297" y="209"/>
                    <a:pt x="4506" y="561"/>
                  </a:cubicBezTo>
                  <a:cubicBezTo>
                    <a:pt x="3774" y="649"/>
                    <a:pt x="3082" y="938"/>
                    <a:pt x="2502" y="1392"/>
                  </a:cubicBezTo>
                  <a:cubicBezTo>
                    <a:pt x="2304" y="1456"/>
                    <a:pt x="2107" y="1523"/>
                    <a:pt x="1910" y="1589"/>
                  </a:cubicBezTo>
                  <a:cubicBezTo>
                    <a:pt x="1499" y="1726"/>
                    <a:pt x="1214" y="2172"/>
                    <a:pt x="1340" y="2588"/>
                  </a:cubicBezTo>
                  <a:cubicBezTo>
                    <a:pt x="1122" y="2840"/>
                    <a:pt x="933" y="3117"/>
                    <a:pt x="781" y="3413"/>
                  </a:cubicBezTo>
                  <a:cubicBezTo>
                    <a:pt x="696" y="3566"/>
                    <a:pt x="665" y="3744"/>
                    <a:pt x="691" y="3917"/>
                  </a:cubicBezTo>
                  <a:cubicBezTo>
                    <a:pt x="577" y="4121"/>
                    <a:pt x="478" y="4334"/>
                    <a:pt x="395" y="4554"/>
                  </a:cubicBezTo>
                  <a:cubicBezTo>
                    <a:pt x="0" y="5600"/>
                    <a:pt x="14" y="6902"/>
                    <a:pt x="814" y="7391"/>
                  </a:cubicBezTo>
                  <a:cubicBezTo>
                    <a:pt x="935" y="7708"/>
                    <a:pt x="1211" y="7941"/>
                    <a:pt x="1555" y="7941"/>
                  </a:cubicBezTo>
                  <a:cubicBezTo>
                    <a:pt x="1625" y="7941"/>
                    <a:pt x="1698" y="7931"/>
                    <a:pt x="1773" y="7911"/>
                  </a:cubicBezTo>
                  <a:cubicBezTo>
                    <a:pt x="2206" y="7793"/>
                    <a:pt x="2612" y="7592"/>
                    <a:pt x="2969" y="7319"/>
                  </a:cubicBezTo>
                  <a:cubicBezTo>
                    <a:pt x="3743" y="7083"/>
                    <a:pt x="4529" y="6753"/>
                    <a:pt x="5290" y="6413"/>
                  </a:cubicBezTo>
                  <a:cubicBezTo>
                    <a:pt x="5742" y="6434"/>
                    <a:pt x="6191" y="6491"/>
                    <a:pt x="6641" y="6500"/>
                  </a:cubicBezTo>
                  <a:cubicBezTo>
                    <a:pt x="7140" y="7237"/>
                    <a:pt x="7866" y="7785"/>
                    <a:pt x="8729" y="7785"/>
                  </a:cubicBezTo>
                  <a:cubicBezTo>
                    <a:pt x="8897" y="7785"/>
                    <a:pt x="9071" y="7765"/>
                    <a:pt x="9249" y="7720"/>
                  </a:cubicBezTo>
                  <a:cubicBezTo>
                    <a:pt x="10650" y="7371"/>
                    <a:pt x="10902" y="5672"/>
                    <a:pt x="10714" y="4134"/>
                  </a:cubicBezTo>
                  <a:cubicBezTo>
                    <a:pt x="10760" y="3649"/>
                    <a:pt x="10639" y="3109"/>
                    <a:pt x="10395" y="2688"/>
                  </a:cubicBezTo>
                  <a:cubicBezTo>
                    <a:pt x="10303" y="2404"/>
                    <a:pt x="10201" y="2150"/>
                    <a:pt x="10096" y="1952"/>
                  </a:cubicBezTo>
                  <a:cubicBezTo>
                    <a:pt x="9348" y="558"/>
                    <a:pt x="8178" y="1"/>
                    <a:pt x="690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1519929" y="3644127"/>
              <a:ext cx="72960" cy="59920"/>
            </a:xfrm>
            <a:custGeom>
              <a:rect b="b" l="l" r="r" t="t"/>
              <a:pathLst>
                <a:path extrusionOk="0" h="4324" w="5265">
                  <a:moveTo>
                    <a:pt x="2178" y="0"/>
                  </a:moveTo>
                  <a:cubicBezTo>
                    <a:pt x="2040" y="0"/>
                    <a:pt x="1902" y="13"/>
                    <a:pt x="1766" y="38"/>
                  </a:cubicBezTo>
                  <a:cubicBezTo>
                    <a:pt x="1082" y="170"/>
                    <a:pt x="237" y="706"/>
                    <a:pt x="121" y="1452"/>
                  </a:cubicBezTo>
                  <a:cubicBezTo>
                    <a:pt x="0" y="2226"/>
                    <a:pt x="452" y="2754"/>
                    <a:pt x="1080" y="3050"/>
                  </a:cubicBezTo>
                  <a:cubicBezTo>
                    <a:pt x="1117" y="3168"/>
                    <a:pt x="1181" y="3277"/>
                    <a:pt x="1265" y="3367"/>
                  </a:cubicBezTo>
                  <a:cubicBezTo>
                    <a:pt x="1795" y="3941"/>
                    <a:pt x="2579" y="4323"/>
                    <a:pt x="3358" y="4323"/>
                  </a:cubicBezTo>
                  <a:cubicBezTo>
                    <a:pt x="3429" y="4323"/>
                    <a:pt x="3500" y="4320"/>
                    <a:pt x="3571" y="4314"/>
                  </a:cubicBezTo>
                  <a:cubicBezTo>
                    <a:pt x="3602" y="4318"/>
                    <a:pt x="3632" y="4320"/>
                    <a:pt x="3663" y="4320"/>
                  </a:cubicBezTo>
                  <a:cubicBezTo>
                    <a:pt x="3793" y="4320"/>
                    <a:pt x="3921" y="4284"/>
                    <a:pt x="4033" y="4217"/>
                  </a:cubicBezTo>
                  <a:cubicBezTo>
                    <a:pt x="4155" y="4180"/>
                    <a:pt x="4272" y="4132"/>
                    <a:pt x="4385" y="4075"/>
                  </a:cubicBezTo>
                  <a:cubicBezTo>
                    <a:pt x="5264" y="3606"/>
                    <a:pt x="5238" y="2725"/>
                    <a:pt x="4889" y="1944"/>
                  </a:cubicBezTo>
                  <a:cubicBezTo>
                    <a:pt x="4889" y="1232"/>
                    <a:pt x="4615" y="575"/>
                    <a:pt x="3857" y="222"/>
                  </a:cubicBezTo>
                  <a:cubicBezTo>
                    <a:pt x="3601" y="103"/>
                    <a:pt x="3322" y="42"/>
                    <a:pt x="3042" y="42"/>
                  </a:cubicBezTo>
                  <a:cubicBezTo>
                    <a:pt x="2938" y="42"/>
                    <a:pt x="2834" y="51"/>
                    <a:pt x="2730" y="67"/>
                  </a:cubicBezTo>
                  <a:cubicBezTo>
                    <a:pt x="2548" y="23"/>
                    <a:pt x="2363" y="0"/>
                    <a:pt x="2178"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1310016" y="3571680"/>
              <a:ext cx="110791" cy="107922"/>
            </a:xfrm>
            <a:custGeom>
              <a:rect b="b" l="l" r="r" t="t"/>
              <a:pathLst>
                <a:path extrusionOk="0" h="7788" w="7995">
                  <a:moveTo>
                    <a:pt x="3252" y="1"/>
                  </a:moveTo>
                  <a:cubicBezTo>
                    <a:pt x="2815" y="1"/>
                    <a:pt x="2372" y="123"/>
                    <a:pt x="1961" y="333"/>
                  </a:cubicBezTo>
                  <a:cubicBezTo>
                    <a:pt x="1821" y="405"/>
                    <a:pt x="1696" y="502"/>
                    <a:pt x="1592" y="618"/>
                  </a:cubicBezTo>
                  <a:cubicBezTo>
                    <a:pt x="1120" y="791"/>
                    <a:pt x="690" y="1037"/>
                    <a:pt x="382" y="1480"/>
                  </a:cubicBezTo>
                  <a:cubicBezTo>
                    <a:pt x="0" y="2033"/>
                    <a:pt x="530" y="2689"/>
                    <a:pt x="1110" y="2689"/>
                  </a:cubicBezTo>
                  <a:cubicBezTo>
                    <a:pt x="1171" y="2689"/>
                    <a:pt x="1233" y="2682"/>
                    <a:pt x="1295" y="2666"/>
                  </a:cubicBezTo>
                  <a:cubicBezTo>
                    <a:pt x="1345" y="2654"/>
                    <a:pt x="1397" y="2652"/>
                    <a:pt x="1447" y="2642"/>
                  </a:cubicBezTo>
                  <a:cubicBezTo>
                    <a:pt x="1556" y="2796"/>
                    <a:pt x="1693" y="2929"/>
                    <a:pt x="1850" y="3031"/>
                  </a:cubicBezTo>
                  <a:cubicBezTo>
                    <a:pt x="1686" y="3521"/>
                    <a:pt x="1546" y="4021"/>
                    <a:pt x="1331" y="4489"/>
                  </a:cubicBezTo>
                  <a:cubicBezTo>
                    <a:pt x="1173" y="4724"/>
                    <a:pt x="1054" y="4982"/>
                    <a:pt x="978" y="5254"/>
                  </a:cubicBezTo>
                  <a:cubicBezTo>
                    <a:pt x="704" y="6277"/>
                    <a:pt x="1404" y="7051"/>
                    <a:pt x="2228" y="7229"/>
                  </a:cubicBezTo>
                  <a:cubicBezTo>
                    <a:pt x="2489" y="7556"/>
                    <a:pt x="2857" y="7788"/>
                    <a:pt x="3307" y="7788"/>
                  </a:cubicBezTo>
                  <a:cubicBezTo>
                    <a:pt x="3345" y="7788"/>
                    <a:pt x="3383" y="7786"/>
                    <a:pt x="3422" y="7783"/>
                  </a:cubicBezTo>
                  <a:cubicBezTo>
                    <a:pt x="5529" y="7599"/>
                    <a:pt x="7750" y="5013"/>
                    <a:pt x="7866" y="2926"/>
                  </a:cubicBezTo>
                  <a:cubicBezTo>
                    <a:pt x="7995" y="586"/>
                    <a:pt x="6000" y="37"/>
                    <a:pt x="4106" y="37"/>
                  </a:cubicBezTo>
                  <a:cubicBezTo>
                    <a:pt x="3970" y="37"/>
                    <a:pt x="3834" y="40"/>
                    <a:pt x="3699" y="45"/>
                  </a:cubicBezTo>
                  <a:cubicBezTo>
                    <a:pt x="3552" y="15"/>
                    <a:pt x="3402" y="1"/>
                    <a:pt x="3252"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1174684" y="3831508"/>
              <a:ext cx="139628" cy="105677"/>
            </a:xfrm>
            <a:custGeom>
              <a:rect b="b" l="l" r="r" t="t"/>
              <a:pathLst>
                <a:path extrusionOk="0" h="7626" w="10076">
                  <a:moveTo>
                    <a:pt x="5243" y="0"/>
                  </a:moveTo>
                  <a:cubicBezTo>
                    <a:pt x="3738" y="0"/>
                    <a:pt x="2298" y="775"/>
                    <a:pt x="1571" y="2144"/>
                  </a:cubicBezTo>
                  <a:cubicBezTo>
                    <a:pt x="738" y="2679"/>
                    <a:pt x="1" y="3428"/>
                    <a:pt x="273" y="4538"/>
                  </a:cubicBezTo>
                  <a:cubicBezTo>
                    <a:pt x="576" y="5770"/>
                    <a:pt x="1616" y="6600"/>
                    <a:pt x="2713" y="7133"/>
                  </a:cubicBezTo>
                  <a:cubicBezTo>
                    <a:pt x="3404" y="7468"/>
                    <a:pt x="4122" y="7625"/>
                    <a:pt x="4822" y="7625"/>
                  </a:cubicBezTo>
                  <a:cubicBezTo>
                    <a:pt x="6794" y="7625"/>
                    <a:pt x="8630" y="6382"/>
                    <a:pt x="9361" y="4391"/>
                  </a:cubicBezTo>
                  <a:cubicBezTo>
                    <a:pt x="10076" y="2447"/>
                    <a:pt x="8351" y="828"/>
                    <a:pt x="6693" y="247"/>
                  </a:cubicBezTo>
                  <a:cubicBezTo>
                    <a:pt x="6218" y="80"/>
                    <a:pt x="5727" y="0"/>
                    <a:pt x="5243" y="0"/>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a:off x="1367317" y="3742030"/>
              <a:ext cx="157920" cy="104375"/>
            </a:xfrm>
            <a:custGeom>
              <a:rect b="b" l="l" r="r" t="t"/>
              <a:pathLst>
                <a:path extrusionOk="0" h="7532" w="11396">
                  <a:moveTo>
                    <a:pt x="5928" y="1"/>
                  </a:moveTo>
                  <a:cubicBezTo>
                    <a:pt x="3170" y="1"/>
                    <a:pt x="176" y="1521"/>
                    <a:pt x="12" y="4209"/>
                  </a:cubicBezTo>
                  <a:cubicBezTo>
                    <a:pt x="0" y="4427"/>
                    <a:pt x="127" y="4673"/>
                    <a:pt x="310" y="4831"/>
                  </a:cubicBezTo>
                  <a:cubicBezTo>
                    <a:pt x="185" y="5227"/>
                    <a:pt x="324" y="5689"/>
                    <a:pt x="847" y="5795"/>
                  </a:cubicBezTo>
                  <a:cubicBezTo>
                    <a:pt x="2759" y="6178"/>
                    <a:pt x="4463" y="7532"/>
                    <a:pt x="6254" y="7532"/>
                  </a:cubicBezTo>
                  <a:cubicBezTo>
                    <a:pt x="6981" y="7532"/>
                    <a:pt x="7722" y="7309"/>
                    <a:pt x="8498" y="6707"/>
                  </a:cubicBezTo>
                  <a:cubicBezTo>
                    <a:pt x="10281" y="5324"/>
                    <a:pt x="11396" y="2658"/>
                    <a:pt x="9303" y="1012"/>
                  </a:cubicBezTo>
                  <a:cubicBezTo>
                    <a:pt x="8431" y="326"/>
                    <a:pt x="7205" y="1"/>
                    <a:pt x="5928"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708988" y="3479610"/>
              <a:ext cx="1020175" cy="881226"/>
            </a:xfrm>
            <a:custGeom>
              <a:rect b="b" l="l" r="r" t="t"/>
              <a:pathLst>
                <a:path extrusionOk="0" h="63592" w="73619">
                  <a:moveTo>
                    <a:pt x="45084" y="847"/>
                  </a:moveTo>
                  <a:cubicBezTo>
                    <a:pt x="46944" y="847"/>
                    <a:pt x="48802" y="955"/>
                    <a:pt x="50635" y="1155"/>
                  </a:cubicBezTo>
                  <a:cubicBezTo>
                    <a:pt x="58759" y="2041"/>
                    <a:pt x="65084" y="5647"/>
                    <a:pt x="68811" y="13127"/>
                  </a:cubicBezTo>
                  <a:cubicBezTo>
                    <a:pt x="73618" y="22777"/>
                    <a:pt x="68354" y="31839"/>
                    <a:pt x="59431" y="36331"/>
                  </a:cubicBezTo>
                  <a:cubicBezTo>
                    <a:pt x="56886" y="37612"/>
                    <a:pt x="54399" y="38100"/>
                    <a:pt x="51865" y="38100"/>
                  </a:cubicBezTo>
                  <a:cubicBezTo>
                    <a:pt x="49655" y="38100"/>
                    <a:pt x="47409" y="37729"/>
                    <a:pt x="45058" y="37190"/>
                  </a:cubicBezTo>
                  <a:cubicBezTo>
                    <a:pt x="43354" y="36801"/>
                    <a:pt x="41610" y="36502"/>
                    <a:pt x="39884" y="36502"/>
                  </a:cubicBezTo>
                  <a:cubicBezTo>
                    <a:pt x="38193" y="36502"/>
                    <a:pt x="36521" y="36789"/>
                    <a:pt x="34923" y="37559"/>
                  </a:cubicBezTo>
                  <a:cubicBezTo>
                    <a:pt x="31807" y="39061"/>
                    <a:pt x="29366" y="41265"/>
                    <a:pt x="27576" y="44223"/>
                  </a:cubicBezTo>
                  <a:cubicBezTo>
                    <a:pt x="25618" y="47459"/>
                    <a:pt x="26032" y="50637"/>
                    <a:pt x="26382" y="54222"/>
                  </a:cubicBezTo>
                  <a:cubicBezTo>
                    <a:pt x="26866" y="59214"/>
                    <a:pt x="24168" y="62451"/>
                    <a:pt x="19151" y="62669"/>
                  </a:cubicBezTo>
                  <a:cubicBezTo>
                    <a:pt x="18999" y="62676"/>
                    <a:pt x="18847" y="62679"/>
                    <a:pt x="18696" y="62679"/>
                  </a:cubicBezTo>
                  <a:cubicBezTo>
                    <a:pt x="13528" y="62679"/>
                    <a:pt x="9302" y="58817"/>
                    <a:pt x="6411" y="54892"/>
                  </a:cubicBezTo>
                  <a:cubicBezTo>
                    <a:pt x="0" y="46191"/>
                    <a:pt x="1207" y="35182"/>
                    <a:pt x="5266" y="25795"/>
                  </a:cubicBezTo>
                  <a:cubicBezTo>
                    <a:pt x="8870" y="17460"/>
                    <a:pt x="15666" y="11946"/>
                    <a:pt x="23172" y="7243"/>
                  </a:cubicBezTo>
                  <a:cubicBezTo>
                    <a:pt x="24510" y="6405"/>
                    <a:pt x="25890" y="5633"/>
                    <a:pt x="27315" y="4953"/>
                  </a:cubicBezTo>
                  <a:lnTo>
                    <a:pt x="27315" y="4953"/>
                  </a:lnTo>
                  <a:cubicBezTo>
                    <a:pt x="27336" y="4946"/>
                    <a:pt x="27356" y="4936"/>
                    <a:pt x="27377" y="4925"/>
                  </a:cubicBezTo>
                  <a:cubicBezTo>
                    <a:pt x="32794" y="2018"/>
                    <a:pt x="38953" y="847"/>
                    <a:pt x="45084" y="847"/>
                  </a:cubicBezTo>
                  <a:close/>
                  <a:moveTo>
                    <a:pt x="44961" y="1"/>
                  </a:moveTo>
                  <a:cubicBezTo>
                    <a:pt x="38755" y="1"/>
                    <a:pt x="32422" y="1306"/>
                    <a:pt x="26988" y="4217"/>
                  </a:cubicBezTo>
                  <a:lnTo>
                    <a:pt x="26988" y="4217"/>
                  </a:lnTo>
                  <a:cubicBezTo>
                    <a:pt x="26981" y="4220"/>
                    <a:pt x="26975" y="4223"/>
                    <a:pt x="26968" y="4226"/>
                  </a:cubicBezTo>
                  <a:lnTo>
                    <a:pt x="26969" y="4227"/>
                  </a:lnTo>
                  <a:lnTo>
                    <a:pt x="26969" y="4227"/>
                  </a:lnTo>
                  <a:cubicBezTo>
                    <a:pt x="26969" y="4227"/>
                    <a:pt x="26969" y="4227"/>
                    <a:pt x="26968" y="4228"/>
                  </a:cubicBezTo>
                  <a:cubicBezTo>
                    <a:pt x="26965" y="4230"/>
                    <a:pt x="26961" y="4232"/>
                    <a:pt x="26958" y="4234"/>
                  </a:cubicBezTo>
                  <a:lnTo>
                    <a:pt x="26958" y="4234"/>
                  </a:lnTo>
                  <a:cubicBezTo>
                    <a:pt x="12889" y="10925"/>
                    <a:pt x="2081" y="23180"/>
                    <a:pt x="1046" y="39195"/>
                  </a:cubicBezTo>
                  <a:cubicBezTo>
                    <a:pt x="542" y="46988"/>
                    <a:pt x="3911" y="54528"/>
                    <a:pt x="9665" y="59704"/>
                  </a:cubicBezTo>
                  <a:cubicBezTo>
                    <a:pt x="12000" y="61805"/>
                    <a:pt x="15834" y="63591"/>
                    <a:pt x="19392" y="63591"/>
                  </a:cubicBezTo>
                  <a:cubicBezTo>
                    <a:pt x="21399" y="63591"/>
                    <a:pt x="23318" y="63023"/>
                    <a:pt x="24831" y="61622"/>
                  </a:cubicBezTo>
                  <a:cubicBezTo>
                    <a:pt x="26690" y="59900"/>
                    <a:pt x="27283" y="57769"/>
                    <a:pt x="27254" y="55279"/>
                  </a:cubicBezTo>
                  <a:cubicBezTo>
                    <a:pt x="27231" y="53446"/>
                    <a:pt x="26852" y="51632"/>
                    <a:pt x="26780" y="49801"/>
                  </a:cubicBezTo>
                  <a:cubicBezTo>
                    <a:pt x="26659" y="46697"/>
                    <a:pt x="28545" y="43792"/>
                    <a:pt x="30550" y="41602"/>
                  </a:cubicBezTo>
                  <a:cubicBezTo>
                    <a:pt x="33305" y="38590"/>
                    <a:pt x="36668" y="37444"/>
                    <a:pt x="40293" y="37444"/>
                  </a:cubicBezTo>
                  <a:cubicBezTo>
                    <a:pt x="41774" y="37444"/>
                    <a:pt x="43298" y="37636"/>
                    <a:pt x="44843" y="37969"/>
                  </a:cubicBezTo>
                  <a:cubicBezTo>
                    <a:pt x="47347" y="38510"/>
                    <a:pt x="49656" y="38987"/>
                    <a:pt x="52028" y="38987"/>
                  </a:cubicBezTo>
                  <a:cubicBezTo>
                    <a:pt x="53370" y="38987"/>
                    <a:pt x="54732" y="38834"/>
                    <a:pt x="56161" y="38454"/>
                  </a:cubicBezTo>
                  <a:cubicBezTo>
                    <a:pt x="62661" y="36723"/>
                    <a:pt x="68801" y="31822"/>
                    <a:pt x="70881" y="25332"/>
                  </a:cubicBezTo>
                  <a:cubicBezTo>
                    <a:pt x="72908" y="19007"/>
                    <a:pt x="69981" y="12083"/>
                    <a:pt x="65912" y="7285"/>
                  </a:cubicBezTo>
                  <a:cubicBezTo>
                    <a:pt x="61662" y="2273"/>
                    <a:pt x="55181" y="734"/>
                    <a:pt x="48895" y="175"/>
                  </a:cubicBezTo>
                  <a:cubicBezTo>
                    <a:pt x="47596" y="60"/>
                    <a:pt x="46282" y="1"/>
                    <a:pt x="44961"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886863" y="4053879"/>
              <a:ext cx="166138" cy="167177"/>
            </a:xfrm>
            <a:custGeom>
              <a:rect b="b" l="l" r="r" t="t"/>
              <a:pathLst>
                <a:path extrusionOk="0" h="12064" w="11989">
                  <a:moveTo>
                    <a:pt x="6959" y="790"/>
                  </a:moveTo>
                  <a:cubicBezTo>
                    <a:pt x="9773" y="790"/>
                    <a:pt x="9121" y="5202"/>
                    <a:pt x="8614" y="7101"/>
                  </a:cubicBezTo>
                  <a:cubicBezTo>
                    <a:pt x="8281" y="8344"/>
                    <a:pt x="6733" y="11406"/>
                    <a:pt x="5096" y="11406"/>
                  </a:cubicBezTo>
                  <a:cubicBezTo>
                    <a:pt x="4640" y="11406"/>
                    <a:pt x="4176" y="11168"/>
                    <a:pt x="3731" y="10588"/>
                  </a:cubicBezTo>
                  <a:cubicBezTo>
                    <a:pt x="2027" y="8369"/>
                    <a:pt x="3981" y="2725"/>
                    <a:pt x="5797" y="990"/>
                  </a:cubicBezTo>
                  <a:lnTo>
                    <a:pt x="5797" y="990"/>
                  </a:lnTo>
                  <a:cubicBezTo>
                    <a:pt x="5800" y="989"/>
                    <a:pt x="5803" y="988"/>
                    <a:pt x="5806" y="987"/>
                  </a:cubicBezTo>
                  <a:cubicBezTo>
                    <a:pt x="6243" y="852"/>
                    <a:pt x="6625" y="790"/>
                    <a:pt x="6959" y="790"/>
                  </a:cubicBezTo>
                  <a:close/>
                  <a:moveTo>
                    <a:pt x="6847" y="1"/>
                  </a:moveTo>
                  <a:cubicBezTo>
                    <a:pt x="6467" y="1"/>
                    <a:pt x="6049" y="67"/>
                    <a:pt x="5591" y="208"/>
                  </a:cubicBezTo>
                  <a:cubicBezTo>
                    <a:pt x="5532" y="227"/>
                    <a:pt x="5482" y="254"/>
                    <a:pt x="5442" y="288"/>
                  </a:cubicBezTo>
                  <a:lnTo>
                    <a:pt x="5442" y="288"/>
                  </a:lnTo>
                  <a:cubicBezTo>
                    <a:pt x="5377" y="303"/>
                    <a:pt x="5312" y="336"/>
                    <a:pt x="5252" y="392"/>
                  </a:cubicBezTo>
                  <a:cubicBezTo>
                    <a:pt x="3042" y="2462"/>
                    <a:pt x="0" y="11938"/>
                    <a:pt x="5214" y="12062"/>
                  </a:cubicBezTo>
                  <a:cubicBezTo>
                    <a:pt x="5238" y="12063"/>
                    <a:pt x="5262" y="12063"/>
                    <a:pt x="5286" y="12063"/>
                  </a:cubicBezTo>
                  <a:cubicBezTo>
                    <a:pt x="10228" y="12063"/>
                    <a:pt x="11988" y="1"/>
                    <a:pt x="684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926634" y="4058909"/>
              <a:ext cx="71948" cy="156354"/>
            </a:xfrm>
            <a:custGeom>
              <a:rect b="b" l="l" r="r" t="t"/>
              <a:pathLst>
                <a:path extrusionOk="0" h="11283" w="5192">
                  <a:moveTo>
                    <a:pt x="4589" y="1"/>
                  </a:moveTo>
                  <a:cubicBezTo>
                    <a:pt x="4499" y="1"/>
                    <a:pt x="4405" y="33"/>
                    <a:pt x="4321" y="110"/>
                  </a:cubicBezTo>
                  <a:lnTo>
                    <a:pt x="4319" y="110"/>
                  </a:lnTo>
                  <a:cubicBezTo>
                    <a:pt x="1539" y="2639"/>
                    <a:pt x="0" y="7351"/>
                    <a:pt x="1067" y="10998"/>
                  </a:cubicBezTo>
                  <a:cubicBezTo>
                    <a:pt x="1125" y="11197"/>
                    <a:pt x="1284" y="11283"/>
                    <a:pt x="1444" y="11283"/>
                  </a:cubicBezTo>
                  <a:cubicBezTo>
                    <a:pt x="1687" y="11283"/>
                    <a:pt x="1934" y="11086"/>
                    <a:pt x="1846" y="10784"/>
                  </a:cubicBezTo>
                  <a:cubicBezTo>
                    <a:pt x="859" y="7406"/>
                    <a:pt x="2323" y="3016"/>
                    <a:pt x="4890" y="681"/>
                  </a:cubicBezTo>
                  <a:cubicBezTo>
                    <a:pt x="5191" y="407"/>
                    <a:pt x="4909" y="1"/>
                    <a:pt x="458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815899" y="3832214"/>
              <a:ext cx="190582" cy="156714"/>
            </a:xfrm>
            <a:custGeom>
              <a:rect b="b" l="l" r="r" t="t"/>
              <a:pathLst>
                <a:path extrusionOk="0" h="11309" w="13753">
                  <a:moveTo>
                    <a:pt x="8835" y="863"/>
                  </a:moveTo>
                  <a:cubicBezTo>
                    <a:pt x="9652" y="863"/>
                    <a:pt x="10469" y="1047"/>
                    <a:pt x="11273" y="1508"/>
                  </a:cubicBezTo>
                  <a:cubicBezTo>
                    <a:pt x="13752" y="2927"/>
                    <a:pt x="12177" y="6339"/>
                    <a:pt x="9722" y="6434"/>
                  </a:cubicBezTo>
                  <a:cubicBezTo>
                    <a:pt x="9073" y="6459"/>
                    <a:pt x="8270" y="6438"/>
                    <a:pt x="7732" y="6864"/>
                  </a:cubicBezTo>
                  <a:cubicBezTo>
                    <a:pt x="7224" y="7265"/>
                    <a:pt x="6875" y="7603"/>
                    <a:pt x="6658" y="8241"/>
                  </a:cubicBezTo>
                  <a:cubicBezTo>
                    <a:pt x="6423" y="8946"/>
                    <a:pt x="6291" y="9708"/>
                    <a:pt x="5637" y="10210"/>
                  </a:cubicBezTo>
                  <a:cubicBezTo>
                    <a:pt x="5297" y="10470"/>
                    <a:pt x="4929" y="10578"/>
                    <a:pt x="4558" y="10578"/>
                  </a:cubicBezTo>
                  <a:cubicBezTo>
                    <a:pt x="3499" y="10578"/>
                    <a:pt x="2421" y="9692"/>
                    <a:pt x="1931" y="8941"/>
                  </a:cubicBezTo>
                  <a:cubicBezTo>
                    <a:pt x="800" y="7206"/>
                    <a:pt x="994" y="3751"/>
                    <a:pt x="3030" y="2813"/>
                  </a:cubicBezTo>
                  <a:cubicBezTo>
                    <a:pt x="3098" y="2782"/>
                    <a:pt x="3147" y="2741"/>
                    <a:pt x="3181" y="2694"/>
                  </a:cubicBezTo>
                  <a:lnTo>
                    <a:pt x="3181" y="2694"/>
                  </a:lnTo>
                  <a:cubicBezTo>
                    <a:pt x="3237" y="2693"/>
                    <a:pt x="3295" y="2680"/>
                    <a:pt x="3354" y="2652"/>
                  </a:cubicBezTo>
                  <a:cubicBezTo>
                    <a:pt x="5079" y="1835"/>
                    <a:pt x="6957" y="863"/>
                    <a:pt x="8835" y="863"/>
                  </a:cubicBezTo>
                  <a:close/>
                  <a:moveTo>
                    <a:pt x="9370" y="0"/>
                  </a:moveTo>
                  <a:cubicBezTo>
                    <a:pt x="7118" y="0"/>
                    <a:pt x="4474" y="1232"/>
                    <a:pt x="2947" y="1954"/>
                  </a:cubicBezTo>
                  <a:cubicBezTo>
                    <a:pt x="2880" y="1986"/>
                    <a:pt x="2830" y="2027"/>
                    <a:pt x="2797" y="2074"/>
                  </a:cubicBezTo>
                  <a:lnTo>
                    <a:pt x="2797" y="2074"/>
                  </a:lnTo>
                  <a:cubicBezTo>
                    <a:pt x="2741" y="2075"/>
                    <a:pt x="2683" y="2088"/>
                    <a:pt x="2623" y="2115"/>
                  </a:cubicBezTo>
                  <a:cubicBezTo>
                    <a:pt x="1" y="3325"/>
                    <a:pt x="115" y="7132"/>
                    <a:pt x="1233" y="9348"/>
                  </a:cubicBezTo>
                  <a:cubicBezTo>
                    <a:pt x="1879" y="10627"/>
                    <a:pt x="3376" y="11264"/>
                    <a:pt x="4725" y="11307"/>
                  </a:cubicBezTo>
                  <a:cubicBezTo>
                    <a:pt x="4754" y="11308"/>
                    <a:pt x="4782" y="11309"/>
                    <a:pt x="4811" y="11309"/>
                  </a:cubicBezTo>
                  <a:cubicBezTo>
                    <a:pt x="6258" y="11309"/>
                    <a:pt x="6944" y="10067"/>
                    <a:pt x="7297" y="8872"/>
                  </a:cubicBezTo>
                  <a:cubicBezTo>
                    <a:pt x="7977" y="6576"/>
                    <a:pt x="11088" y="7722"/>
                    <a:pt x="12559" y="6043"/>
                  </a:cubicBezTo>
                  <a:cubicBezTo>
                    <a:pt x="13546" y="4918"/>
                    <a:pt x="13435" y="3215"/>
                    <a:pt x="12819" y="1970"/>
                  </a:cubicBezTo>
                  <a:cubicBezTo>
                    <a:pt x="12093" y="505"/>
                    <a:pt x="10812" y="0"/>
                    <a:pt x="937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1013299" y="3630103"/>
              <a:ext cx="185316" cy="123387"/>
            </a:xfrm>
            <a:custGeom>
              <a:rect b="b" l="l" r="r" t="t"/>
              <a:pathLst>
                <a:path extrusionOk="0" h="8904" w="13373">
                  <a:moveTo>
                    <a:pt x="7764" y="824"/>
                  </a:moveTo>
                  <a:cubicBezTo>
                    <a:pt x="9518" y="824"/>
                    <a:pt x="11150" y="1530"/>
                    <a:pt x="11789" y="3304"/>
                  </a:cubicBezTo>
                  <a:cubicBezTo>
                    <a:pt x="12239" y="4552"/>
                    <a:pt x="11931" y="5996"/>
                    <a:pt x="11084" y="6989"/>
                  </a:cubicBezTo>
                  <a:cubicBezTo>
                    <a:pt x="10715" y="7422"/>
                    <a:pt x="10129" y="7773"/>
                    <a:pt x="9565" y="7773"/>
                  </a:cubicBezTo>
                  <a:cubicBezTo>
                    <a:pt x="9288" y="7773"/>
                    <a:pt x="9016" y="7688"/>
                    <a:pt x="8779" y="7488"/>
                  </a:cubicBezTo>
                  <a:cubicBezTo>
                    <a:pt x="8453" y="7213"/>
                    <a:pt x="8185" y="6968"/>
                    <a:pt x="7795" y="6783"/>
                  </a:cubicBezTo>
                  <a:cubicBezTo>
                    <a:pt x="7553" y="6668"/>
                    <a:pt x="7311" y="6619"/>
                    <a:pt x="7071" y="6619"/>
                  </a:cubicBezTo>
                  <a:cubicBezTo>
                    <a:pt x="5733" y="6619"/>
                    <a:pt x="4435" y="8139"/>
                    <a:pt x="3166" y="8139"/>
                  </a:cubicBezTo>
                  <a:cubicBezTo>
                    <a:pt x="2806" y="8139"/>
                    <a:pt x="2449" y="8017"/>
                    <a:pt x="2093" y="7702"/>
                  </a:cubicBezTo>
                  <a:cubicBezTo>
                    <a:pt x="774" y="6536"/>
                    <a:pt x="2304" y="3359"/>
                    <a:pt x="3239" y="2399"/>
                  </a:cubicBezTo>
                  <a:cubicBezTo>
                    <a:pt x="3258" y="2380"/>
                    <a:pt x="3274" y="2360"/>
                    <a:pt x="3287" y="2340"/>
                  </a:cubicBezTo>
                  <a:lnTo>
                    <a:pt x="3287" y="2340"/>
                  </a:lnTo>
                  <a:cubicBezTo>
                    <a:pt x="3298" y="2333"/>
                    <a:pt x="3308" y="2325"/>
                    <a:pt x="3319" y="2317"/>
                  </a:cubicBezTo>
                  <a:cubicBezTo>
                    <a:pt x="4458" y="1414"/>
                    <a:pt x="6162" y="824"/>
                    <a:pt x="7764" y="824"/>
                  </a:cubicBezTo>
                  <a:close/>
                  <a:moveTo>
                    <a:pt x="8023" y="1"/>
                  </a:moveTo>
                  <a:cubicBezTo>
                    <a:pt x="6088" y="1"/>
                    <a:pt x="4006" y="749"/>
                    <a:pt x="2749" y="1746"/>
                  </a:cubicBezTo>
                  <a:cubicBezTo>
                    <a:pt x="2720" y="1769"/>
                    <a:pt x="2696" y="1794"/>
                    <a:pt x="2676" y="1819"/>
                  </a:cubicBezTo>
                  <a:lnTo>
                    <a:pt x="2676" y="1819"/>
                  </a:lnTo>
                  <a:cubicBezTo>
                    <a:pt x="2673" y="1822"/>
                    <a:pt x="2671" y="1825"/>
                    <a:pt x="2668" y="1827"/>
                  </a:cubicBezTo>
                  <a:cubicBezTo>
                    <a:pt x="1389" y="3143"/>
                    <a:pt x="0" y="6421"/>
                    <a:pt x="1373" y="8090"/>
                  </a:cubicBezTo>
                  <a:cubicBezTo>
                    <a:pt x="1830" y="8645"/>
                    <a:pt x="2515" y="8904"/>
                    <a:pt x="3213" y="8904"/>
                  </a:cubicBezTo>
                  <a:cubicBezTo>
                    <a:pt x="3623" y="8904"/>
                    <a:pt x="4038" y="8814"/>
                    <a:pt x="4413" y="8642"/>
                  </a:cubicBezTo>
                  <a:cubicBezTo>
                    <a:pt x="5219" y="8271"/>
                    <a:pt x="6129" y="7498"/>
                    <a:pt x="7024" y="7498"/>
                  </a:cubicBezTo>
                  <a:cubicBezTo>
                    <a:pt x="7357" y="7498"/>
                    <a:pt x="7687" y="7605"/>
                    <a:pt x="8010" y="7879"/>
                  </a:cubicBezTo>
                  <a:cubicBezTo>
                    <a:pt x="8381" y="8194"/>
                    <a:pt x="8811" y="8635"/>
                    <a:pt x="9341" y="8635"/>
                  </a:cubicBezTo>
                  <a:cubicBezTo>
                    <a:pt x="9368" y="8635"/>
                    <a:pt x="9395" y="8634"/>
                    <a:pt x="9423" y="8632"/>
                  </a:cubicBezTo>
                  <a:cubicBezTo>
                    <a:pt x="12538" y="8371"/>
                    <a:pt x="13373" y="4749"/>
                    <a:pt x="12249" y="2315"/>
                  </a:cubicBezTo>
                  <a:cubicBezTo>
                    <a:pt x="11478" y="641"/>
                    <a:pt x="9813" y="1"/>
                    <a:pt x="8023"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1166314" y="3822611"/>
              <a:ext cx="157089" cy="119826"/>
            </a:xfrm>
            <a:custGeom>
              <a:rect b="b" l="l" r="r" t="t"/>
              <a:pathLst>
                <a:path extrusionOk="0" h="8647" w="11336">
                  <a:moveTo>
                    <a:pt x="5976" y="797"/>
                  </a:moveTo>
                  <a:cubicBezTo>
                    <a:pt x="7396" y="797"/>
                    <a:pt x="8710" y="1503"/>
                    <a:pt x="9513" y="2784"/>
                  </a:cubicBezTo>
                  <a:cubicBezTo>
                    <a:pt x="10745" y="4751"/>
                    <a:pt x="9175" y="6897"/>
                    <a:pt x="7280" y="7600"/>
                  </a:cubicBezTo>
                  <a:cubicBezTo>
                    <a:pt x="6716" y="7810"/>
                    <a:pt x="6092" y="7915"/>
                    <a:pt x="5461" y="7915"/>
                  </a:cubicBezTo>
                  <a:cubicBezTo>
                    <a:pt x="3863" y="7915"/>
                    <a:pt x="2220" y="7243"/>
                    <a:pt x="1398" y="5902"/>
                  </a:cubicBezTo>
                  <a:cubicBezTo>
                    <a:pt x="115" y="3811"/>
                    <a:pt x="3150" y="1638"/>
                    <a:pt x="4775" y="1043"/>
                  </a:cubicBezTo>
                  <a:cubicBezTo>
                    <a:pt x="4853" y="1014"/>
                    <a:pt x="4914" y="970"/>
                    <a:pt x="4957" y="916"/>
                  </a:cubicBezTo>
                  <a:lnTo>
                    <a:pt x="4957" y="916"/>
                  </a:lnTo>
                  <a:cubicBezTo>
                    <a:pt x="5299" y="836"/>
                    <a:pt x="5640" y="797"/>
                    <a:pt x="5976" y="797"/>
                  </a:cubicBezTo>
                  <a:close/>
                  <a:moveTo>
                    <a:pt x="5929" y="1"/>
                  </a:moveTo>
                  <a:cubicBezTo>
                    <a:pt x="5466" y="1"/>
                    <a:pt x="5003" y="61"/>
                    <a:pt x="4560" y="184"/>
                  </a:cubicBezTo>
                  <a:cubicBezTo>
                    <a:pt x="4449" y="215"/>
                    <a:pt x="4373" y="277"/>
                    <a:pt x="4328" y="355"/>
                  </a:cubicBezTo>
                  <a:lnTo>
                    <a:pt x="4328" y="355"/>
                  </a:lnTo>
                  <a:cubicBezTo>
                    <a:pt x="2210" y="1203"/>
                    <a:pt x="1" y="3118"/>
                    <a:pt x="428" y="5604"/>
                  </a:cubicBezTo>
                  <a:cubicBezTo>
                    <a:pt x="811" y="7843"/>
                    <a:pt x="3370" y="8647"/>
                    <a:pt x="5526" y="8647"/>
                  </a:cubicBezTo>
                  <a:cubicBezTo>
                    <a:pt x="6113" y="8647"/>
                    <a:pt x="6670" y="8587"/>
                    <a:pt x="7145" y="8481"/>
                  </a:cubicBezTo>
                  <a:cubicBezTo>
                    <a:pt x="9592" y="7936"/>
                    <a:pt x="11336" y="5429"/>
                    <a:pt x="10503" y="2999"/>
                  </a:cubicBezTo>
                  <a:cubicBezTo>
                    <a:pt x="9839" y="1061"/>
                    <a:pt x="7873" y="1"/>
                    <a:pt x="592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1298085" y="3559804"/>
              <a:ext cx="133462" cy="123013"/>
            </a:xfrm>
            <a:custGeom>
              <a:rect b="b" l="l" r="r" t="t"/>
              <a:pathLst>
                <a:path extrusionOk="0" h="8877" w="9631">
                  <a:moveTo>
                    <a:pt x="4659" y="809"/>
                  </a:moveTo>
                  <a:lnTo>
                    <a:pt x="4659" y="809"/>
                  </a:lnTo>
                  <a:cubicBezTo>
                    <a:pt x="6745" y="859"/>
                    <a:pt x="8932" y="1761"/>
                    <a:pt x="8507" y="4224"/>
                  </a:cubicBezTo>
                  <a:cubicBezTo>
                    <a:pt x="8185" y="6090"/>
                    <a:pt x="6485" y="7527"/>
                    <a:pt x="4740" y="8008"/>
                  </a:cubicBezTo>
                  <a:cubicBezTo>
                    <a:pt x="4550" y="8060"/>
                    <a:pt x="4350" y="8087"/>
                    <a:pt x="4148" y="8087"/>
                  </a:cubicBezTo>
                  <a:cubicBezTo>
                    <a:pt x="3546" y="8087"/>
                    <a:pt x="2932" y="7851"/>
                    <a:pt x="2561" y="7359"/>
                  </a:cubicBezTo>
                  <a:cubicBezTo>
                    <a:pt x="1989" y="6599"/>
                    <a:pt x="2478" y="5829"/>
                    <a:pt x="2805" y="5169"/>
                  </a:cubicBezTo>
                  <a:cubicBezTo>
                    <a:pt x="3028" y="4717"/>
                    <a:pt x="3057" y="4311"/>
                    <a:pt x="2874" y="3848"/>
                  </a:cubicBezTo>
                  <a:cubicBezTo>
                    <a:pt x="2696" y="3400"/>
                    <a:pt x="2218" y="3023"/>
                    <a:pt x="1766" y="2879"/>
                  </a:cubicBezTo>
                  <a:cubicBezTo>
                    <a:pt x="64" y="2337"/>
                    <a:pt x="4165" y="913"/>
                    <a:pt x="4444" y="888"/>
                  </a:cubicBezTo>
                  <a:cubicBezTo>
                    <a:pt x="4530" y="881"/>
                    <a:pt x="4601" y="852"/>
                    <a:pt x="4659" y="809"/>
                  </a:cubicBezTo>
                  <a:close/>
                  <a:moveTo>
                    <a:pt x="4522" y="0"/>
                  </a:moveTo>
                  <a:cubicBezTo>
                    <a:pt x="4407" y="0"/>
                    <a:pt x="4317" y="40"/>
                    <a:pt x="4254" y="102"/>
                  </a:cubicBezTo>
                  <a:lnTo>
                    <a:pt x="4254" y="102"/>
                  </a:lnTo>
                  <a:cubicBezTo>
                    <a:pt x="2955" y="261"/>
                    <a:pt x="1862" y="825"/>
                    <a:pt x="833" y="1631"/>
                  </a:cubicBezTo>
                  <a:cubicBezTo>
                    <a:pt x="182" y="2142"/>
                    <a:pt x="0" y="3073"/>
                    <a:pt x="914" y="3431"/>
                  </a:cubicBezTo>
                  <a:cubicBezTo>
                    <a:pt x="2533" y="4067"/>
                    <a:pt x="2007" y="4619"/>
                    <a:pt x="1676" y="5668"/>
                  </a:cubicBezTo>
                  <a:cubicBezTo>
                    <a:pt x="1498" y="6234"/>
                    <a:pt x="1439" y="6852"/>
                    <a:pt x="1699" y="7411"/>
                  </a:cubicBezTo>
                  <a:cubicBezTo>
                    <a:pt x="2155" y="8392"/>
                    <a:pt x="3047" y="8876"/>
                    <a:pt x="4076" y="8876"/>
                  </a:cubicBezTo>
                  <a:cubicBezTo>
                    <a:pt x="4236" y="8876"/>
                    <a:pt x="4401" y="8864"/>
                    <a:pt x="4567" y="8841"/>
                  </a:cubicBezTo>
                  <a:cubicBezTo>
                    <a:pt x="6864" y="8515"/>
                    <a:pt x="9118" y="6422"/>
                    <a:pt x="9348" y="4051"/>
                  </a:cubicBezTo>
                  <a:cubicBezTo>
                    <a:pt x="9630" y="1153"/>
                    <a:pt x="7027" y="16"/>
                    <a:pt x="4525" y="0"/>
                  </a:cubicBezTo>
                  <a:cubicBezTo>
                    <a:pt x="4524" y="0"/>
                    <a:pt x="4523" y="0"/>
                    <a:pt x="452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1356716" y="3737692"/>
              <a:ext cx="166581" cy="118371"/>
            </a:xfrm>
            <a:custGeom>
              <a:rect b="b" l="l" r="r" t="t"/>
              <a:pathLst>
                <a:path extrusionOk="0" h="8542" w="12021">
                  <a:moveTo>
                    <a:pt x="5450" y="806"/>
                  </a:moveTo>
                  <a:cubicBezTo>
                    <a:pt x="7525" y="806"/>
                    <a:pt x="10265" y="911"/>
                    <a:pt x="11113" y="3091"/>
                  </a:cubicBezTo>
                  <a:cubicBezTo>
                    <a:pt x="11624" y="4406"/>
                    <a:pt x="9981" y="5775"/>
                    <a:pt x="9091" y="6437"/>
                  </a:cubicBezTo>
                  <a:cubicBezTo>
                    <a:pt x="8278" y="7041"/>
                    <a:pt x="7336" y="7589"/>
                    <a:pt x="6376" y="7589"/>
                  </a:cubicBezTo>
                  <a:cubicBezTo>
                    <a:pt x="5896" y="7589"/>
                    <a:pt x="5412" y="7452"/>
                    <a:pt x="4937" y="7117"/>
                  </a:cubicBezTo>
                  <a:cubicBezTo>
                    <a:pt x="4326" y="6684"/>
                    <a:pt x="3673" y="6296"/>
                    <a:pt x="2974" y="6023"/>
                  </a:cubicBezTo>
                  <a:cubicBezTo>
                    <a:pt x="1902" y="5601"/>
                    <a:pt x="345" y="5232"/>
                    <a:pt x="1061" y="3766"/>
                  </a:cubicBezTo>
                  <a:cubicBezTo>
                    <a:pt x="1714" y="2433"/>
                    <a:pt x="3400" y="1346"/>
                    <a:pt x="4760" y="873"/>
                  </a:cubicBezTo>
                  <a:cubicBezTo>
                    <a:pt x="4808" y="857"/>
                    <a:pt x="4849" y="834"/>
                    <a:pt x="4884" y="807"/>
                  </a:cubicBezTo>
                  <a:lnTo>
                    <a:pt x="4884" y="807"/>
                  </a:lnTo>
                  <a:cubicBezTo>
                    <a:pt x="5065" y="807"/>
                    <a:pt x="5255" y="806"/>
                    <a:pt x="5450" y="806"/>
                  </a:cubicBezTo>
                  <a:close/>
                  <a:moveTo>
                    <a:pt x="4814" y="1"/>
                  </a:moveTo>
                  <a:cubicBezTo>
                    <a:pt x="4706" y="1"/>
                    <a:pt x="4620" y="35"/>
                    <a:pt x="4557" y="90"/>
                  </a:cubicBezTo>
                  <a:lnTo>
                    <a:pt x="4557" y="90"/>
                  </a:lnTo>
                  <a:cubicBezTo>
                    <a:pt x="4553" y="92"/>
                    <a:pt x="4550" y="93"/>
                    <a:pt x="4546" y="94"/>
                  </a:cubicBezTo>
                  <a:lnTo>
                    <a:pt x="4546" y="96"/>
                  </a:lnTo>
                  <a:cubicBezTo>
                    <a:pt x="2920" y="660"/>
                    <a:pt x="100" y="2362"/>
                    <a:pt x="33" y="4353"/>
                  </a:cubicBezTo>
                  <a:cubicBezTo>
                    <a:pt x="0" y="5282"/>
                    <a:pt x="519" y="5824"/>
                    <a:pt x="1302" y="6245"/>
                  </a:cubicBezTo>
                  <a:cubicBezTo>
                    <a:pt x="2102" y="6674"/>
                    <a:pt x="3002" y="6880"/>
                    <a:pt x="3798" y="7337"/>
                  </a:cubicBezTo>
                  <a:cubicBezTo>
                    <a:pt x="4544" y="7763"/>
                    <a:pt x="5119" y="8289"/>
                    <a:pt x="5970" y="8490"/>
                  </a:cubicBezTo>
                  <a:cubicBezTo>
                    <a:pt x="6120" y="8525"/>
                    <a:pt x="6280" y="8542"/>
                    <a:pt x="6446" y="8542"/>
                  </a:cubicBezTo>
                  <a:cubicBezTo>
                    <a:pt x="8595" y="8542"/>
                    <a:pt x="11936" y="5753"/>
                    <a:pt x="11967" y="3738"/>
                  </a:cubicBezTo>
                  <a:cubicBezTo>
                    <a:pt x="12020" y="202"/>
                    <a:pt x="7328" y="1"/>
                    <a:pt x="481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1504284" y="3635840"/>
              <a:ext cx="94425" cy="80055"/>
            </a:xfrm>
            <a:custGeom>
              <a:rect b="b" l="l" r="r" t="t"/>
              <a:pathLst>
                <a:path extrusionOk="0" h="5777" w="6814">
                  <a:moveTo>
                    <a:pt x="3045" y="777"/>
                  </a:moveTo>
                  <a:lnTo>
                    <a:pt x="3045" y="777"/>
                  </a:lnTo>
                  <a:cubicBezTo>
                    <a:pt x="3092" y="798"/>
                    <a:pt x="3146" y="810"/>
                    <a:pt x="3208" y="811"/>
                  </a:cubicBezTo>
                  <a:cubicBezTo>
                    <a:pt x="3866" y="820"/>
                    <a:pt x="4496" y="870"/>
                    <a:pt x="5065" y="1221"/>
                  </a:cubicBezTo>
                  <a:cubicBezTo>
                    <a:pt x="5728" y="1630"/>
                    <a:pt x="5952" y="2615"/>
                    <a:pt x="5952" y="3326"/>
                  </a:cubicBezTo>
                  <a:cubicBezTo>
                    <a:pt x="5952" y="3721"/>
                    <a:pt x="5805" y="4006"/>
                    <a:pt x="5621" y="4342"/>
                  </a:cubicBezTo>
                  <a:cubicBezTo>
                    <a:pt x="5502" y="4558"/>
                    <a:pt x="5271" y="4912"/>
                    <a:pt x="5285" y="4925"/>
                  </a:cubicBezTo>
                  <a:lnTo>
                    <a:pt x="5285" y="4925"/>
                  </a:lnTo>
                  <a:cubicBezTo>
                    <a:pt x="5019" y="4699"/>
                    <a:pt x="4778" y="4517"/>
                    <a:pt x="4437" y="4411"/>
                  </a:cubicBezTo>
                  <a:cubicBezTo>
                    <a:pt x="3902" y="4247"/>
                    <a:pt x="3331" y="4325"/>
                    <a:pt x="2784" y="4131"/>
                  </a:cubicBezTo>
                  <a:cubicBezTo>
                    <a:pt x="2256" y="3942"/>
                    <a:pt x="1799" y="3549"/>
                    <a:pt x="1501" y="3080"/>
                  </a:cubicBezTo>
                  <a:cubicBezTo>
                    <a:pt x="740" y="1879"/>
                    <a:pt x="1941" y="1060"/>
                    <a:pt x="2992" y="794"/>
                  </a:cubicBezTo>
                  <a:cubicBezTo>
                    <a:pt x="3010" y="789"/>
                    <a:pt x="3028" y="783"/>
                    <a:pt x="3045" y="777"/>
                  </a:cubicBezTo>
                  <a:close/>
                  <a:moveTo>
                    <a:pt x="2886" y="1"/>
                  </a:moveTo>
                  <a:cubicBezTo>
                    <a:pt x="2852" y="1"/>
                    <a:pt x="2816" y="5"/>
                    <a:pt x="2779" y="15"/>
                  </a:cubicBezTo>
                  <a:lnTo>
                    <a:pt x="2779" y="18"/>
                  </a:lnTo>
                  <a:cubicBezTo>
                    <a:pt x="1316" y="387"/>
                    <a:pt x="0" y="1503"/>
                    <a:pt x="631" y="3130"/>
                  </a:cubicBezTo>
                  <a:cubicBezTo>
                    <a:pt x="882" y="3785"/>
                    <a:pt x="1404" y="4278"/>
                    <a:pt x="1989" y="4638"/>
                  </a:cubicBezTo>
                  <a:cubicBezTo>
                    <a:pt x="2329" y="4849"/>
                    <a:pt x="2725" y="4979"/>
                    <a:pt x="3111" y="5073"/>
                  </a:cubicBezTo>
                  <a:cubicBezTo>
                    <a:pt x="3554" y="5180"/>
                    <a:pt x="4077" y="5073"/>
                    <a:pt x="4479" y="5303"/>
                  </a:cubicBezTo>
                  <a:cubicBezTo>
                    <a:pt x="4737" y="5451"/>
                    <a:pt x="4987" y="5777"/>
                    <a:pt x="5293" y="5777"/>
                  </a:cubicBezTo>
                  <a:cubicBezTo>
                    <a:pt x="5384" y="5777"/>
                    <a:pt x="5479" y="5748"/>
                    <a:pt x="5581" y="5679"/>
                  </a:cubicBezTo>
                  <a:cubicBezTo>
                    <a:pt x="6204" y="5251"/>
                    <a:pt x="6689" y="4295"/>
                    <a:pt x="6743" y="3551"/>
                  </a:cubicBezTo>
                  <a:cubicBezTo>
                    <a:pt x="6814" y="2554"/>
                    <a:pt x="6520" y="1581"/>
                    <a:pt x="5846" y="832"/>
                  </a:cubicBezTo>
                  <a:cubicBezTo>
                    <a:pt x="5200" y="112"/>
                    <a:pt x="4108" y="16"/>
                    <a:pt x="3208" y="2"/>
                  </a:cubicBezTo>
                  <a:cubicBezTo>
                    <a:pt x="3206" y="2"/>
                    <a:pt x="3204" y="2"/>
                    <a:pt x="3201" y="2"/>
                  </a:cubicBezTo>
                  <a:cubicBezTo>
                    <a:pt x="3140" y="2"/>
                    <a:pt x="3087" y="14"/>
                    <a:pt x="3040" y="34"/>
                  </a:cubicBezTo>
                  <a:lnTo>
                    <a:pt x="3040" y="34"/>
                  </a:lnTo>
                  <a:cubicBezTo>
                    <a:pt x="2994" y="13"/>
                    <a:pt x="2943" y="1"/>
                    <a:pt x="288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3"/>
          <p:cNvGrpSpPr/>
          <p:nvPr/>
        </p:nvGrpSpPr>
        <p:grpSpPr>
          <a:xfrm>
            <a:off x="2728747" y="3502891"/>
            <a:ext cx="1078051" cy="1036688"/>
            <a:chOff x="1142423" y="2075513"/>
            <a:chExt cx="1464544" cy="1408352"/>
          </a:xfrm>
        </p:grpSpPr>
        <p:sp>
          <p:nvSpPr>
            <p:cNvPr id="640" name="Google Shape;640;p23"/>
            <p:cNvSpPr/>
            <p:nvPr/>
          </p:nvSpPr>
          <p:spPr>
            <a:xfrm>
              <a:off x="1326368" y="2082248"/>
              <a:ext cx="1260672" cy="1381205"/>
            </a:xfrm>
            <a:custGeom>
              <a:rect b="b" l="l" r="r" t="t"/>
              <a:pathLst>
                <a:path extrusionOk="0" h="99672" w="90974">
                  <a:moveTo>
                    <a:pt x="40992" y="0"/>
                  </a:moveTo>
                  <a:cubicBezTo>
                    <a:pt x="38329" y="0"/>
                    <a:pt x="35628" y="413"/>
                    <a:pt x="33056" y="831"/>
                  </a:cubicBezTo>
                  <a:cubicBezTo>
                    <a:pt x="32920" y="854"/>
                    <a:pt x="32786" y="895"/>
                    <a:pt x="32658" y="951"/>
                  </a:cubicBezTo>
                  <a:cubicBezTo>
                    <a:pt x="31021" y="1209"/>
                    <a:pt x="29383" y="1522"/>
                    <a:pt x="27728" y="1801"/>
                  </a:cubicBezTo>
                  <a:cubicBezTo>
                    <a:pt x="27394" y="1858"/>
                    <a:pt x="27146" y="1989"/>
                    <a:pt x="26960" y="2162"/>
                  </a:cubicBezTo>
                  <a:cubicBezTo>
                    <a:pt x="26570" y="2254"/>
                    <a:pt x="26179" y="2346"/>
                    <a:pt x="25791" y="2448"/>
                  </a:cubicBezTo>
                  <a:cubicBezTo>
                    <a:pt x="25769" y="2453"/>
                    <a:pt x="25753" y="2467"/>
                    <a:pt x="25732" y="2472"/>
                  </a:cubicBezTo>
                  <a:cubicBezTo>
                    <a:pt x="25692" y="2470"/>
                    <a:pt x="25652" y="2468"/>
                    <a:pt x="25612" y="2468"/>
                  </a:cubicBezTo>
                  <a:cubicBezTo>
                    <a:pt x="25375" y="2468"/>
                    <a:pt x="25139" y="2516"/>
                    <a:pt x="24920" y="2611"/>
                  </a:cubicBezTo>
                  <a:lnTo>
                    <a:pt x="24559" y="2765"/>
                  </a:lnTo>
                  <a:cubicBezTo>
                    <a:pt x="24538" y="2768"/>
                    <a:pt x="24519" y="2765"/>
                    <a:pt x="24500" y="2770"/>
                  </a:cubicBezTo>
                  <a:cubicBezTo>
                    <a:pt x="22980" y="3028"/>
                    <a:pt x="21604" y="3521"/>
                    <a:pt x="20238" y="4224"/>
                  </a:cubicBezTo>
                  <a:cubicBezTo>
                    <a:pt x="20184" y="4255"/>
                    <a:pt x="20131" y="4290"/>
                    <a:pt x="20080" y="4326"/>
                  </a:cubicBezTo>
                  <a:cubicBezTo>
                    <a:pt x="17447" y="5245"/>
                    <a:pt x="14830" y="6201"/>
                    <a:pt x="12325" y="7456"/>
                  </a:cubicBezTo>
                  <a:cubicBezTo>
                    <a:pt x="11806" y="7716"/>
                    <a:pt x="11562" y="8126"/>
                    <a:pt x="11520" y="8560"/>
                  </a:cubicBezTo>
                  <a:cubicBezTo>
                    <a:pt x="10918" y="8801"/>
                    <a:pt x="10355" y="9149"/>
                    <a:pt x="9966" y="9649"/>
                  </a:cubicBezTo>
                  <a:cubicBezTo>
                    <a:pt x="9537" y="9850"/>
                    <a:pt x="9109" y="10056"/>
                    <a:pt x="8673" y="10236"/>
                  </a:cubicBezTo>
                  <a:cubicBezTo>
                    <a:pt x="8249" y="10413"/>
                    <a:pt x="8347" y="11033"/>
                    <a:pt x="8760" y="11033"/>
                  </a:cubicBezTo>
                  <a:cubicBezTo>
                    <a:pt x="8800" y="11033"/>
                    <a:pt x="8842" y="11027"/>
                    <a:pt x="8887" y="11015"/>
                  </a:cubicBezTo>
                  <a:cubicBezTo>
                    <a:pt x="9346" y="10890"/>
                    <a:pt x="9807" y="10788"/>
                    <a:pt x="10267" y="10696"/>
                  </a:cubicBezTo>
                  <a:cubicBezTo>
                    <a:pt x="10298" y="10704"/>
                    <a:pt x="10330" y="10708"/>
                    <a:pt x="10363" y="10708"/>
                  </a:cubicBezTo>
                  <a:cubicBezTo>
                    <a:pt x="10374" y="10708"/>
                    <a:pt x="10384" y="10708"/>
                    <a:pt x="10395" y="10707"/>
                  </a:cubicBezTo>
                  <a:cubicBezTo>
                    <a:pt x="11467" y="10581"/>
                    <a:pt x="12566" y="10722"/>
                    <a:pt x="13620" y="10489"/>
                  </a:cubicBezTo>
                  <a:cubicBezTo>
                    <a:pt x="14082" y="10513"/>
                    <a:pt x="14547" y="10525"/>
                    <a:pt x="15011" y="10525"/>
                  </a:cubicBezTo>
                  <a:cubicBezTo>
                    <a:pt x="15115" y="10525"/>
                    <a:pt x="15219" y="10525"/>
                    <a:pt x="15323" y="10523"/>
                  </a:cubicBezTo>
                  <a:cubicBezTo>
                    <a:pt x="15455" y="10745"/>
                    <a:pt x="15635" y="10935"/>
                    <a:pt x="15877" y="11051"/>
                  </a:cubicBezTo>
                  <a:cubicBezTo>
                    <a:pt x="16324" y="11268"/>
                    <a:pt x="16686" y="11370"/>
                    <a:pt x="17176" y="11434"/>
                  </a:cubicBezTo>
                  <a:cubicBezTo>
                    <a:pt x="17201" y="11435"/>
                    <a:pt x="17227" y="11436"/>
                    <a:pt x="17253" y="11436"/>
                  </a:cubicBezTo>
                  <a:cubicBezTo>
                    <a:pt x="17284" y="11436"/>
                    <a:pt x="17316" y="11435"/>
                    <a:pt x="17347" y="11432"/>
                  </a:cubicBezTo>
                  <a:lnTo>
                    <a:pt x="17939" y="11550"/>
                  </a:lnTo>
                  <a:cubicBezTo>
                    <a:pt x="18154" y="11593"/>
                    <a:pt x="18355" y="11635"/>
                    <a:pt x="18548" y="11666"/>
                  </a:cubicBezTo>
                  <a:cubicBezTo>
                    <a:pt x="18673" y="11936"/>
                    <a:pt x="18900" y="12177"/>
                    <a:pt x="19267" y="12344"/>
                  </a:cubicBezTo>
                  <a:cubicBezTo>
                    <a:pt x="19275" y="12348"/>
                    <a:pt x="19279" y="12351"/>
                    <a:pt x="19288" y="12355"/>
                  </a:cubicBezTo>
                  <a:cubicBezTo>
                    <a:pt x="19170" y="12663"/>
                    <a:pt x="19158" y="13001"/>
                    <a:pt x="19251" y="13316"/>
                  </a:cubicBezTo>
                  <a:cubicBezTo>
                    <a:pt x="19270" y="13376"/>
                    <a:pt x="19281" y="13438"/>
                    <a:pt x="19294" y="13499"/>
                  </a:cubicBezTo>
                  <a:cubicBezTo>
                    <a:pt x="19300" y="13556"/>
                    <a:pt x="19319" y="13696"/>
                    <a:pt x="19331" y="13805"/>
                  </a:cubicBezTo>
                  <a:cubicBezTo>
                    <a:pt x="19159" y="14069"/>
                    <a:pt x="18964" y="14313"/>
                    <a:pt x="18747" y="14539"/>
                  </a:cubicBezTo>
                  <a:cubicBezTo>
                    <a:pt x="18600" y="14690"/>
                    <a:pt x="18609" y="14870"/>
                    <a:pt x="18692" y="15010"/>
                  </a:cubicBezTo>
                  <a:cubicBezTo>
                    <a:pt x="16388" y="16951"/>
                    <a:pt x="14259" y="19272"/>
                    <a:pt x="15782" y="21938"/>
                  </a:cubicBezTo>
                  <a:cubicBezTo>
                    <a:pt x="16063" y="22430"/>
                    <a:pt x="16619" y="22740"/>
                    <a:pt x="17182" y="22740"/>
                  </a:cubicBezTo>
                  <a:cubicBezTo>
                    <a:pt x="17324" y="22740"/>
                    <a:pt x="17467" y="22720"/>
                    <a:pt x="17605" y="22679"/>
                  </a:cubicBezTo>
                  <a:cubicBezTo>
                    <a:pt x="17823" y="22615"/>
                    <a:pt x="18048" y="22539"/>
                    <a:pt x="18270" y="22464"/>
                  </a:cubicBezTo>
                  <a:cubicBezTo>
                    <a:pt x="20688" y="23920"/>
                    <a:pt x="23219" y="22428"/>
                    <a:pt x="24240" y="25729"/>
                  </a:cubicBezTo>
                  <a:cubicBezTo>
                    <a:pt x="23240" y="27427"/>
                    <a:pt x="22748" y="29028"/>
                    <a:pt x="21015" y="30262"/>
                  </a:cubicBezTo>
                  <a:cubicBezTo>
                    <a:pt x="19713" y="31187"/>
                    <a:pt x="18261" y="31931"/>
                    <a:pt x="16812" y="32592"/>
                  </a:cubicBezTo>
                  <a:cubicBezTo>
                    <a:pt x="14058" y="33847"/>
                    <a:pt x="11744" y="34905"/>
                    <a:pt x="10132" y="37583"/>
                  </a:cubicBezTo>
                  <a:cubicBezTo>
                    <a:pt x="9632" y="38412"/>
                    <a:pt x="10061" y="39778"/>
                    <a:pt x="11096" y="39956"/>
                  </a:cubicBezTo>
                  <a:cubicBezTo>
                    <a:pt x="12774" y="40244"/>
                    <a:pt x="14344" y="40778"/>
                    <a:pt x="15883" y="41410"/>
                  </a:cubicBezTo>
                  <a:cubicBezTo>
                    <a:pt x="15202" y="42201"/>
                    <a:pt x="14487" y="42961"/>
                    <a:pt x="13617" y="43545"/>
                  </a:cubicBezTo>
                  <a:cubicBezTo>
                    <a:pt x="13546" y="43593"/>
                    <a:pt x="13476" y="43649"/>
                    <a:pt x="13412" y="43707"/>
                  </a:cubicBezTo>
                  <a:cubicBezTo>
                    <a:pt x="11661" y="44455"/>
                    <a:pt x="9756" y="44980"/>
                    <a:pt x="8145" y="46089"/>
                  </a:cubicBezTo>
                  <a:lnTo>
                    <a:pt x="7967" y="46209"/>
                  </a:lnTo>
                  <a:lnTo>
                    <a:pt x="7972" y="46216"/>
                  </a:lnTo>
                  <a:cubicBezTo>
                    <a:pt x="7861" y="46297"/>
                    <a:pt x="7747" y="46373"/>
                    <a:pt x="7639" y="46461"/>
                  </a:cubicBezTo>
                  <a:cubicBezTo>
                    <a:pt x="6530" y="47353"/>
                    <a:pt x="7404" y="48980"/>
                    <a:pt x="8555" y="49207"/>
                  </a:cubicBezTo>
                  <a:cubicBezTo>
                    <a:pt x="8939" y="49489"/>
                    <a:pt x="9357" y="49700"/>
                    <a:pt x="9850" y="49906"/>
                  </a:cubicBezTo>
                  <a:cubicBezTo>
                    <a:pt x="10355" y="50119"/>
                    <a:pt x="10954" y="50204"/>
                    <a:pt x="11482" y="50349"/>
                  </a:cubicBezTo>
                  <a:cubicBezTo>
                    <a:pt x="12488" y="50628"/>
                    <a:pt x="12621" y="51554"/>
                    <a:pt x="12687" y="52401"/>
                  </a:cubicBezTo>
                  <a:cubicBezTo>
                    <a:pt x="11399" y="53851"/>
                    <a:pt x="9904" y="55091"/>
                    <a:pt x="8051" y="55954"/>
                  </a:cubicBezTo>
                  <a:cubicBezTo>
                    <a:pt x="5373" y="57201"/>
                    <a:pt x="0" y="59273"/>
                    <a:pt x="83" y="62915"/>
                  </a:cubicBezTo>
                  <a:cubicBezTo>
                    <a:pt x="132" y="65052"/>
                    <a:pt x="1517" y="65769"/>
                    <a:pt x="3320" y="65769"/>
                  </a:cubicBezTo>
                  <a:cubicBezTo>
                    <a:pt x="3616" y="65769"/>
                    <a:pt x="3922" y="65749"/>
                    <a:pt x="4236" y="65714"/>
                  </a:cubicBezTo>
                  <a:cubicBezTo>
                    <a:pt x="4428" y="65939"/>
                    <a:pt x="4679" y="66107"/>
                    <a:pt x="4960" y="66199"/>
                  </a:cubicBezTo>
                  <a:cubicBezTo>
                    <a:pt x="7740" y="67142"/>
                    <a:pt x="8775" y="69704"/>
                    <a:pt x="6615" y="72010"/>
                  </a:cubicBezTo>
                  <a:cubicBezTo>
                    <a:pt x="5664" y="73022"/>
                    <a:pt x="4392" y="73914"/>
                    <a:pt x="3670" y="75120"/>
                  </a:cubicBezTo>
                  <a:cubicBezTo>
                    <a:pt x="3080" y="76107"/>
                    <a:pt x="3170" y="76921"/>
                    <a:pt x="3627" y="77518"/>
                  </a:cubicBezTo>
                  <a:cubicBezTo>
                    <a:pt x="3684" y="78287"/>
                    <a:pt x="4269" y="78858"/>
                    <a:pt x="5006" y="78984"/>
                  </a:cubicBezTo>
                  <a:cubicBezTo>
                    <a:pt x="5013" y="78988"/>
                    <a:pt x="5022" y="78993"/>
                    <a:pt x="5029" y="78998"/>
                  </a:cubicBezTo>
                  <a:cubicBezTo>
                    <a:pt x="5341" y="79356"/>
                    <a:pt x="5730" y="79720"/>
                    <a:pt x="6097" y="79896"/>
                  </a:cubicBezTo>
                  <a:cubicBezTo>
                    <a:pt x="6133" y="79974"/>
                    <a:pt x="6168" y="80052"/>
                    <a:pt x="6206" y="80128"/>
                  </a:cubicBezTo>
                  <a:cubicBezTo>
                    <a:pt x="6256" y="80232"/>
                    <a:pt x="6310" y="80334"/>
                    <a:pt x="6360" y="80438"/>
                  </a:cubicBezTo>
                  <a:cubicBezTo>
                    <a:pt x="6374" y="80468"/>
                    <a:pt x="6386" y="80495"/>
                    <a:pt x="6400" y="80523"/>
                  </a:cubicBezTo>
                  <a:cubicBezTo>
                    <a:pt x="6405" y="80539"/>
                    <a:pt x="6409" y="80551"/>
                    <a:pt x="6417" y="80573"/>
                  </a:cubicBezTo>
                  <a:cubicBezTo>
                    <a:pt x="6499" y="80798"/>
                    <a:pt x="6622" y="81008"/>
                    <a:pt x="6779" y="81189"/>
                  </a:cubicBezTo>
                  <a:cubicBezTo>
                    <a:pt x="6490" y="82193"/>
                    <a:pt x="6360" y="83198"/>
                    <a:pt x="6499" y="84125"/>
                  </a:cubicBezTo>
                  <a:cubicBezTo>
                    <a:pt x="6502" y="84153"/>
                    <a:pt x="6518" y="84174"/>
                    <a:pt x="6523" y="84202"/>
                  </a:cubicBezTo>
                  <a:cubicBezTo>
                    <a:pt x="6099" y="85725"/>
                    <a:pt x="5408" y="87234"/>
                    <a:pt x="4884" y="88595"/>
                  </a:cubicBezTo>
                  <a:cubicBezTo>
                    <a:pt x="4429" y="89773"/>
                    <a:pt x="5443" y="90551"/>
                    <a:pt x="6461" y="90551"/>
                  </a:cubicBezTo>
                  <a:cubicBezTo>
                    <a:pt x="6574" y="90551"/>
                    <a:pt x="6687" y="90541"/>
                    <a:pt x="6798" y="90522"/>
                  </a:cubicBezTo>
                  <a:cubicBezTo>
                    <a:pt x="6812" y="90537"/>
                    <a:pt x="6821" y="90554"/>
                    <a:pt x="6833" y="90568"/>
                  </a:cubicBezTo>
                  <a:cubicBezTo>
                    <a:pt x="8853" y="92839"/>
                    <a:pt x="11487" y="94347"/>
                    <a:pt x="14103" y="95827"/>
                  </a:cubicBezTo>
                  <a:cubicBezTo>
                    <a:pt x="14349" y="95967"/>
                    <a:pt x="14638" y="96036"/>
                    <a:pt x="14927" y="96036"/>
                  </a:cubicBezTo>
                  <a:cubicBezTo>
                    <a:pt x="15488" y="96036"/>
                    <a:pt x="16051" y="95773"/>
                    <a:pt x="16312" y="95247"/>
                  </a:cubicBezTo>
                  <a:cubicBezTo>
                    <a:pt x="16961" y="93940"/>
                    <a:pt x="17344" y="92469"/>
                    <a:pt x="17368" y="91006"/>
                  </a:cubicBezTo>
                  <a:cubicBezTo>
                    <a:pt x="17396" y="89183"/>
                    <a:pt x="15872" y="88176"/>
                    <a:pt x="14686" y="87073"/>
                  </a:cubicBezTo>
                  <a:cubicBezTo>
                    <a:pt x="14685" y="87072"/>
                    <a:pt x="14683" y="87072"/>
                    <a:pt x="14681" y="87070"/>
                  </a:cubicBezTo>
                  <a:cubicBezTo>
                    <a:pt x="14548" y="86874"/>
                    <a:pt x="14415" y="86679"/>
                    <a:pt x="14295" y="86476"/>
                  </a:cubicBezTo>
                  <a:cubicBezTo>
                    <a:pt x="14184" y="85567"/>
                    <a:pt x="13916" y="84615"/>
                    <a:pt x="13431" y="83957"/>
                  </a:cubicBezTo>
                  <a:cubicBezTo>
                    <a:pt x="14581" y="82292"/>
                    <a:pt x="15919" y="81094"/>
                    <a:pt x="16696" y="79370"/>
                  </a:cubicBezTo>
                  <a:cubicBezTo>
                    <a:pt x="17188" y="78988"/>
                    <a:pt x="17515" y="78375"/>
                    <a:pt x="17363" y="77693"/>
                  </a:cubicBezTo>
                  <a:lnTo>
                    <a:pt x="17202" y="76968"/>
                  </a:lnTo>
                  <a:cubicBezTo>
                    <a:pt x="17113" y="76569"/>
                    <a:pt x="16878" y="76275"/>
                    <a:pt x="16575" y="76079"/>
                  </a:cubicBezTo>
                  <a:cubicBezTo>
                    <a:pt x="16269" y="75560"/>
                    <a:pt x="15924" y="75065"/>
                    <a:pt x="15543" y="74598"/>
                  </a:cubicBezTo>
                  <a:cubicBezTo>
                    <a:pt x="15308" y="73978"/>
                    <a:pt x="15093" y="73358"/>
                    <a:pt x="14941" y="72688"/>
                  </a:cubicBezTo>
                  <a:cubicBezTo>
                    <a:pt x="14918" y="72605"/>
                    <a:pt x="14892" y="72522"/>
                    <a:pt x="14860" y="72443"/>
                  </a:cubicBezTo>
                  <a:cubicBezTo>
                    <a:pt x="15112" y="71658"/>
                    <a:pt x="15438" y="70886"/>
                    <a:pt x="16014" y="70168"/>
                  </a:cubicBezTo>
                  <a:cubicBezTo>
                    <a:pt x="16609" y="69425"/>
                    <a:pt x="17503" y="69181"/>
                    <a:pt x="18498" y="69181"/>
                  </a:cubicBezTo>
                  <a:cubicBezTo>
                    <a:pt x="20187" y="69181"/>
                    <a:pt x="22169" y="69886"/>
                    <a:pt x="23475" y="70050"/>
                  </a:cubicBezTo>
                  <a:cubicBezTo>
                    <a:pt x="23485" y="70052"/>
                    <a:pt x="23495" y="70052"/>
                    <a:pt x="23504" y="70052"/>
                  </a:cubicBezTo>
                  <a:cubicBezTo>
                    <a:pt x="23514" y="70052"/>
                    <a:pt x="23524" y="70051"/>
                    <a:pt x="23534" y="70051"/>
                  </a:cubicBezTo>
                  <a:cubicBezTo>
                    <a:pt x="23540" y="70051"/>
                    <a:pt x="23545" y="70052"/>
                    <a:pt x="23551" y="70052"/>
                  </a:cubicBezTo>
                  <a:cubicBezTo>
                    <a:pt x="24259" y="70784"/>
                    <a:pt x="25031" y="71392"/>
                    <a:pt x="25864" y="71767"/>
                  </a:cubicBezTo>
                  <a:cubicBezTo>
                    <a:pt x="26289" y="71960"/>
                    <a:pt x="26709" y="72044"/>
                    <a:pt x="27118" y="72044"/>
                  </a:cubicBezTo>
                  <a:cubicBezTo>
                    <a:pt x="28497" y="72044"/>
                    <a:pt x="29757" y="71086"/>
                    <a:pt x="30712" y="70073"/>
                  </a:cubicBezTo>
                  <a:cubicBezTo>
                    <a:pt x="31114" y="69645"/>
                    <a:pt x="31483" y="69199"/>
                    <a:pt x="31838" y="68742"/>
                  </a:cubicBezTo>
                  <a:cubicBezTo>
                    <a:pt x="33683" y="67680"/>
                    <a:pt x="35056" y="66033"/>
                    <a:pt x="36882" y="64919"/>
                  </a:cubicBezTo>
                  <a:cubicBezTo>
                    <a:pt x="37628" y="64464"/>
                    <a:pt x="38412" y="64149"/>
                    <a:pt x="39214" y="63909"/>
                  </a:cubicBezTo>
                  <a:cubicBezTo>
                    <a:pt x="39489" y="64115"/>
                    <a:pt x="39819" y="64214"/>
                    <a:pt x="40161" y="64214"/>
                  </a:cubicBezTo>
                  <a:cubicBezTo>
                    <a:pt x="40442" y="64214"/>
                    <a:pt x="40730" y="64146"/>
                    <a:pt x="41002" y="64016"/>
                  </a:cubicBezTo>
                  <a:cubicBezTo>
                    <a:pt x="41064" y="63992"/>
                    <a:pt x="41128" y="63969"/>
                    <a:pt x="41192" y="63947"/>
                  </a:cubicBezTo>
                  <a:cubicBezTo>
                    <a:pt x="41234" y="63933"/>
                    <a:pt x="41277" y="63924"/>
                    <a:pt x="41319" y="63912"/>
                  </a:cubicBezTo>
                  <a:cubicBezTo>
                    <a:pt x="42653" y="64407"/>
                    <a:pt x="44211" y="64902"/>
                    <a:pt x="43979" y="66609"/>
                  </a:cubicBezTo>
                  <a:cubicBezTo>
                    <a:pt x="43744" y="68338"/>
                    <a:pt x="42660" y="69933"/>
                    <a:pt x="42264" y="71639"/>
                  </a:cubicBezTo>
                  <a:cubicBezTo>
                    <a:pt x="42000" y="72784"/>
                    <a:pt x="42844" y="73646"/>
                    <a:pt x="43842" y="73646"/>
                  </a:cubicBezTo>
                  <a:cubicBezTo>
                    <a:pt x="43990" y="73646"/>
                    <a:pt x="44141" y="73627"/>
                    <a:pt x="44292" y="73587"/>
                  </a:cubicBezTo>
                  <a:cubicBezTo>
                    <a:pt x="44488" y="73704"/>
                    <a:pt x="44725" y="73775"/>
                    <a:pt x="45008" y="73775"/>
                  </a:cubicBezTo>
                  <a:cubicBezTo>
                    <a:pt x="45068" y="73775"/>
                    <a:pt x="45130" y="73772"/>
                    <a:pt x="45194" y="73765"/>
                  </a:cubicBezTo>
                  <a:cubicBezTo>
                    <a:pt x="45842" y="73698"/>
                    <a:pt x="46500" y="73653"/>
                    <a:pt x="47156" y="73653"/>
                  </a:cubicBezTo>
                  <a:cubicBezTo>
                    <a:pt x="47899" y="73653"/>
                    <a:pt x="48640" y="73710"/>
                    <a:pt x="49364" y="73855"/>
                  </a:cubicBezTo>
                  <a:cubicBezTo>
                    <a:pt x="50258" y="74035"/>
                    <a:pt x="50825" y="74284"/>
                    <a:pt x="51014" y="74781"/>
                  </a:cubicBezTo>
                  <a:cubicBezTo>
                    <a:pt x="50986" y="75141"/>
                    <a:pt x="50971" y="75496"/>
                    <a:pt x="50974" y="75835"/>
                  </a:cubicBezTo>
                  <a:cubicBezTo>
                    <a:pt x="50950" y="75917"/>
                    <a:pt x="50934" y="75991"/>
                    <a:pt x="50903" y="76081"/>
                  </a:cubicBezTo>
                  <a:cubicBezTo>
                    <a:pt x="50841" y="76258"/>
                    <a:pt x="50808" y="76443"/>
                    <a:pt x="50810" y="76630"/>
                  </a:cubicBezTo>
                  <a:cubicBezTo>
                    <a:pt x="49910" y="78132"/>
                    <a:pt x="48321" y="79074"/>
                    <a:pt x="46650" y="80111"/>
                  </a:cubicBezTo>
                  <a:cubicBezTo>
                    <a:pt x="45388" y="80895"/>
                    <a:pt x="44002" y="81994"/>
                    <a:pt x="44064" y="83615"/>
                  </a:cubicBezTo>
                  <a:cubicBezTo>
                    <a:pt x="44096" y="84460"/>
                    <a:pt x="44806" y="85249"/>
                    <a:pt x="45653" y="85249"/>
                  </a:cubicBezTo>
                  <a:cubicBezTo>
                    <a:pt x="45802" y="85249"/>
                    <a:pt x="45954" y="85225"/>
                    <a:pt x="46108" y="85173"/>
                  </a:cubicBezTo>
                  <a:cubicBezTo>
                    <a:pt x="46141" y="85162"/>
                    <a:pt x="46174" y="85147"/>
                    <a:pt x="46207" y="85136"/>
                  </a:cubicBezTo>
                  <a:cubicBezTo>
                    <a:pt x="46217" y="85143"/>
                    <a:pt x="46223" y="85152"/>
                    <a:pt x="46233" y="85160"/>
                  </a:cubicBezTo>
                  <a:cubicBezTo>
                    <a:pt x="47105" y="85903"/>
                    <a:pt x="47952" y="86275"/>
                    <a:pt x="49037" y="86641"/>
                  </a:cubicBezTo>
                  <a:cubicBezTo>
                    <a:pt x="52423" y="87774"/>
                    <a:pt x="49750" y="90778"/>
                    <a:pt x="48492" y="92109"/>
                  </a:cubicBezTo>
                  <a:cubicBezTo>
                    <a:pt x="48229" y="92388"/>
                    <a:pt x="47997" y="92649"/>
                    <a:pt x="47793" y="92900"/>
                  </a:cubicBezTo>
                  <a:cubicBezTo>
                    <a:pt x="47776" y="92899"/>
                    <a:pt x="47759" y="92899"/>
                    <a:pt x="47742" y="92899"/>
                  </a:cubicBezTo>
                  <a:cubicBezTo>
                    <a:pt x="46605" y="92899"/>
                    <a:pt x="45839" y="94394"/>
                    <a:pt x="46463" y="95330"/>
                  </a:cubicBezTo>
                  <a:lnTo>
                    <a:pt x="46593" y="95524"/>
                  </a:lnTo>
                  <a:cubicBezTo>
                    <a:pt x="46534" y="96353"/>
                    <a:pt x="46731" y="97273"/>
                    <a:pt x="47109" y="98496"/>
                  </a:cubicBezTo>
                  <a:cubicBezTo>
                    <a:pt x="47333" y="99226"/>
                    <a:pt x="47981" y="99672"/>
                    <a:pt x="48674" y="99672"/>
                  </a:cubicBezTo>
                  <a:cubicBezTo>
                    <a:pt x="48943" y="99672"/>
                    <a:pt x="49219" y="99604"/>
                    <a:pt x="49480" y="99461"/>
                  </a:cubicBezTo>
                  <a:cubicBezTo>
                    <a:pt x="51215" y="98509"/>
                    <a:pt x="57774" y="97998"/>
                    <a:pt x="59990" y="95836"/>
                  </a:cubicBezTo>
                  <a:cubicBezTo>
                    <a:pt x="60405" y="95687"/>
                    <a:pt x="60824" y="95548"/>
                    <a:pt x="61246" y="95417"/>
                  </a:cubicBezTo>
                  <a:cubicBezTo>
                    <a:pt x="61316" y="95481"/>
                    <a:pt x="61390" y="95540"/>
                    <a:pt x="61459" y="95607"/>
                  </a:cubicBezTo>
                  <a:cubicBezTo>
                    <a:pt x="61537" y="95683"/>
                    <a:pt x="61631" y="95716"/>
                    <a:pt x="61725" y="95716"/>
                  </a:cubicBezTo>
                  <a:cubicBezTo>
                    <a:pt x="62016" y="95716"/>
                    <a:pt x="62305" y="95405"/>
                    <a:pt x="62093" y="95119"/>
                  </a:cubicBezTo>
                  <a:cubicBezTo>
                    <a:pt x="62082" y="95104"/>
                    <a:pt x="62072" y="95088"/>
                    <a:pt x="62062" y="95074"/>
                  </a:cubicBezTo>
                  <a:cubicBezTo>
                    <a:pt x="62134" y="94977"/>
                    <a:pt x="62171" y="94856"/>
                    <a:pt x="62134" y="94730"/>
                  </a:cubicBezTo>
                  <a:cubicBezTo>
                    <a:pt x="61899" y="93923"/>
                    <a:pt x="61361" y="93393"/>
                    <a:pt x="60739" y="92857"/>
                  </a:cubicBezTo>
                  <a:cubicBezTo>
                    <a:pt x="60648" y="92778"/>
                    <a:pt x="60553" y="92745"/>
                    <a:pt x="60463" y="92745"/>
                  </a:cubicBezTo>
                  <a:cubicBezTo>
                    <a:pt x="60401" y="92745"/>
                    <a:pt x="60341" y="92761"/>
                    <a:pt x="60287" y="92789"/>
                  </a:cubicBezTo>
                  <a:cubicBezTo>
                    <a:pt x="59273" y="90826"/>
                    <a:pt x="58580" y="89573"/>
                    <a:pt x="60384" y="87503"/>
                  </a:cubicBezTo>
                  <a:cubicBezTo>
                    <a:pt x="61179" y="86589"/>
                    <a:pt x="61612" y="85579"/>
                    <a:pt x="61857" y="84416"/>
                  </a:cubicBezTo>
                  <a:cubicBezTo>
                    <a:pt x="62482" y="81466"/>
                    <a:pt x="60479" y="78662"/>
                    <a:pt x="60092" y="75799"/>
                  </a:cubicBezTo>
                  <a:cubicBezTo>
                    <a:pt x="60215" y="74696"/>
                    <a:pt x="60453" y="73599"/>
                    <a:pt x="60573" y="72410"/>
                  </a:cubicBezTo>
                  <a:cubicBezTo>
                    <a:pt x="61290" y="71375"/>
                    <a:pt x="62347" y="70642"/>
                    <a:pt x="63318" y="69824"/>
                  </a:cubicBezTo>
                  <a:cubicBezTo>
                    <a:pt x="63876" y="69692"/>
                    <a:pt x="64463" y="69645"/>
                    <a:pt x="64976" y="69645"/>
                  </a:cubicBezTo>
                  <a:cubicBezTo>
                    <a:pt x="64995" y="69645"/>
                    <a:pt x="65014" y="69645"/>
                    <a:pt x="65032" y="69645"/>
                  </a:cubicBezTo>
                  <a:cubicBezTo>
                    <a:pt x="65229" y="69974"/>
                    <a:pt x="65546" y="70216"/>
                    <a:pt x="65918" y="70317"/>
                  </a:cubicBezTo>
                  <a:cubicBezTo>
                    <a:pt x="66665" y="70528"/>
                    <a:pt x="67388" y="70665"/>
                    <a:pt x="68078" y="70665"/>
                  </a:cubicBezTo>
                  <a:cubicBezTo>
                    <a:pt x="68396" y="70665"/>
                    <a:pt x="68707" y="70636"/>
                    <a:pt x="69010" y="70571"/>
                  </a:cubicBezTo>
                  <a:cubicBezTo>
                    <a:pt x="69111" y="70585"/>
                    <a:pt x="69210" y="70591"/>
                    <a:pt x="69307" y="70591"/>
                  </a:cubicBezTo>
                  <a:cubicBezTo>
                    <a:pt x="71162" y="70591"/>
                    <a:pt x="72416" y="68263"/>
                    <a:pt x="72998" y="66301"/>
                  </a:cubicBezTo>
                  <a:cubicBezTo>
                    <a:pt x="73894" y="65360"/>
                    <a:pt x="74965" y="65018"/>
                    <a:pt x="76359" y="65018"/>
                  </a:cubicBezTo>
                  <a:cubicBezTo>
                    <a:pt x="76831" y="65018"/>
                    <a:pt x="77340" y="65057"/>
                    <a:pt x="77892" y="65125"/>
                  </a:cubicBezTo>
                  <a:cubicBezTo>
                    <a:pt x="79175" y="65285"/>
                    <a:pt x="79601" y="66438"/>
                    <a:pt x="80528" y="66981"/>
                  </a:cubicBezTo>
                  <a:cubicBezTo>
                    <a:pt x="80677" y="68197"/>
                    <a:pt x="81290" y="68971"/>
                    <a:pt x="82608" y="68971"/>
                  </a:cubicBezTo>
                  <a:cubicBezTo>
                    <a:pt x="82682" y="68971"/>
                    <a:pt x="82759" y="68968"/>
                    <a:pt x="82838" y="68963"/>
                  </a:cubicBezTo>
                  <a:cubicBezTo>
                    <a:pt x="84013" y="68890"/>
                    <a:pt x="84922" y="68814"/>
                    <a:pt x="85652" y="68601"/>
                  </a:cubicBezTo>
                  <a:cubicBezTo>
                    <a:pt x="85842" y="68667"/>
                    <a:pt x="86042" y="68700"/>
                    <a:pt x="86239" y="68700"/>
                  </a:cubicBezTo>
                  <a:cubicBezTo>
                    <a:pt x="87008" y="68700"/>
                    <a:pt x="87742" y="68195"/>
                    <a:pt x="87742" y="67146"/>
                  </a:cubicBezTo>
                  <a:lnTo>
                    <a:pt x="87742" y="66820"/>
                  </a:lnTo>
                  <a:cubicBezTo>
                    <a:pt x="87953" y="66412"/>
                    <a:pt x="88145" y="65918"/>
                    <a:pt x="88328" y="65321"/>
                  </a:cubicBezTo>
                  <a:cubicBezTo>
                    <a:pt x="89628" y="61089"/>
                    <a:pt x="90413" y="56590"/>
                    <a:pt x="90541" y="52151"/>
                  </a:cubicBezTo>
                  <a:cubicBezTo>
                    <a:pt x="90556" y="52079"/>
                    <a:pt x="90567" y="52002"/>
                    <a:pt x="90572" y="51928"/>
                  </a:cubicBezTo>
                  <a:cubicBezTo>
                    <a:pt x="90973" y="51263"/>
                    <a:pt x="90641" y="50329"/>
                    <a:pt x="89992" y="49820"/>
                  </a:cubicBezTo>
                  <a:cubicBezTo>
                    <a:pt x="89695" y="49488"/>
                    <a:pt x="89294" y="49272"/>
                    <a:pt x="88858" y="49272"/>
                  </a:cubicBezTo>
                  <a:cubicBezTo>
                    <a:pt x="88639" y="49272"/>
                    <a:pt x="88411" y="49327"/>
                    <a:pt x="88183" y="49449"/>
                  </a:cubicBezTo>
                  <a:cubicBezTo>
                    <a:pt x="85756" y="49529"/>
                    <a:pt x="83494" y="50554"/>
                    <a:pt x="81761" y="52269"/>
                  </a:cubicBezTo>
                  <a:cubicBezTo>
                    <a:pt x="80407" y="52736"/>
                    <a:pt x="79038" y="53148"/>
                    <a:pt x="77658" y="53467"/>
                  </a:cubicBezTo>
                  <a:cubicBezTo>
                    <a:pt x="77239" y="53564"/>
                    <a:pt x="76844" y="53607"/>
                    <a:pt x="76470" y="53607"/>
                  </a:cubicBezTo>
                  <a:cubicBezTo>
                    <a:pt x="73501" y="53607"/>
                    <a:pt x="71791" y="50890"/>
                    <a:pt x="68984" y="50567"/>
                  </a:cubicBezTo>
                  <a:cubicBezTo>
                    <a:pt x="68873" y="50500"/>
                    <a:pt x="68756" y="50446"/>
                    <a:pt x="68633" y="50405"/>
                  </a:cubicBezTo>
                  <a:cubicBezTo>
                    <a:pt x="68350" y="50312"/>
                    <a:pt x="68060" y="50269"/>
                    <a:pt x="67771" y="50269"/>
                  </a:cubicBezTo>
                  <a:cubicBezTo>
                    <a:pt x="66864" y="50269"/>
                    <a:pt x="65970" y="50697"/>
                    <a:pt x="65366" y="51385"/>
                  </a:cubicBezTo>
                  <a:cubicBezTo>
                    <a:pt x="65217" y="51552"/>
                    <a:pt x="65101" y="51745"/>
                    <a:pt x="65022" y="51954"/>
                  </a:cubicBezTo>
                  <a:cubicBezTo>
                    <a:pt x="64092" y="52704"/>
                    <a:pt x="63228" y="53605"/>
                    <a:pt x="62240" y="54291"/>
                  </a:cubicBezTo>
                  <a:cubicBezTo>
                    <a:pt x="60655" y="55390"/>
                    <a:pt x="58573" y="56162"/>
                    <a:pt x="56589" y="56162"/>
                  </a:cubicBezTo>
                  <a:cubicBezTo>
                    <a:pt x="55536" y="56162"/>
                    <a:pt x="54510" y="55945"/>
                    <a:pt x="53600" y="55442"/>
                  </a:cubicBezTo>
                  <a:cubicBezTo>
                    <a:pt x="53573" y="55409"/>
                    <a:pt x="53552" y="55375"/>
                    <a:pt x="53521" y="55342"/>
                  </a:cubicBezTo>
                  <a:cubicBezTo>
                    <a:pt x="53309" y="55124"/>
                    <a:pt x="53095" y="54914"/>
                    <a:pt x="52878" y="54706"/>
                  </a:cubicBezTo>
                  <a:cubicBezTo>
                    <a:pt x="52799" y="54523"/>
                    <a:pt x="52688" y="54355"/>
                    <a:pt x="52551" y="54210"/>
                  </a:cubicBezTo>
                  <a:cubicBezTo>
                    <a:pt x="52428" y="54080"/>
                    <a:pt x="52318" y="53938"/>
                    <a:pt x="52209" y="53796"/>
                  </a:cubicBezTo>
                  <a:cubicBezTo>
                    <a:pt x="52191" y="53775"/>
                    <a:pt x="52174" y="53753"/>
                    <a:pt x="52158" y="53730"/>
                  </a:cubicBezTo>
                  <a:cubicBezTo>
                    <a:pt x="51985" y="53500"/>
                    <a:pt x="51812" y="53313"/>
                    <a:pt x="51591" y="53171"/>
                  </a:cubicBezTo>
                  <a:cubicBezTo>
                    <a:pt x="51378" y="52430"/>
                    <a:pt x="51127" y="51700"/>
                    <a:pt x="50836" y="50983"/>
                  </a:cubicBezTo>
                  <a:cubicBezTo>
                    <a:pt x="49870" y="48615"/>
                    <a:pt x="48094" y="46820"/>
                    <a:pt x="45449" y="46797"/>
                  </a:cubicBezTo>
                  <a:cubicBezTo>
                    <a:pt x="45347" y="46787"/>
                    <a:pt x="45245" y="46782"/>
                    <a:pt x="45142" y="46782"/>
                  </a:cubicBezTo>
                  <a:cubicBezTo>
                    <a:pt x="44206" y="46782"/>
                    <a:pt x="43256" y="47187"/>
                    <a:pt x="42326" y="47697"/>
                  </a:cubicBezTo>
                  <a:cubicBezTo>
                    <a:pt x="40934" y="48165"/>
                    <a:pt x="39629" y="48871"/>
                    <a:pt x="38322" y="49679"/>
                  </a:cubicBezTo>
                  <a:cubicBezTo>
                    <a:pt x="38107" y="49809"/>
                    <a:pt x="37926" y="49988"/>
                    <a:pt x="37791" y="50199"/>
                  </a:cubicBezTo>
                  <a:cubicBezTo>
                    <a:pt x="37657" y="50214"/>
                    <a:pt x="37522" y="50242"/>
                    <a:pt x="37389" y="50251"/>
                  </a:cubicBezTo>
                  <a:cubicBezTo>
                    <a:pt x="37199" y="50265"/>
                    <a:pt x="37000" y="50272"/>
                    <a:pt x="36791" y="50272"/>
                  </a:cubicBezTo>
                  <a:cubicBezTo>
                    <a:pt x="34364" y="50272"/>
                    <a:pt x="30819" y="49304"/>
                    <a:pt x="29399" y="47128"/>
                  </a:cubicBezTo>
                  <a:cubicBezTo>
                    <a:pt x="29395" y="47116"/>
                    <a:pt x="29395" y="47104"/>
                    <a:pt x="29392" y="47092"/>
                  </a:cubicBezTo>
                  <a:cubicBezTo>
                    <a:pt x="29215" y="46527"/>
                    <a:pt x="29064" y="46148"/>
                    <a:pt x="28744" y="45655"/>
                  </a:cubicBezTo>
                  <a:cubicBezTo>
                    <a:pt x="28568" y="45380"/>
                    <a:pt x="28313" y="45163"/>
                    <a:pt x="28012" y="45035"/>
                  </a:cubicBezTo>
                  <a:cubicBezTo>
                    <a:pt x="27851" y="44234"/>
                    <a:pt x="27829" y="43377"/>
                    <a:pt x="27870" y="42561"/>
                  </a:cubicBezTo>
                  <a:cubicBezTo>
                    <a:pt x="28022" y="42208"/>
                    <a:pt x="28208" y="41871"/>
                    <a:pt x="28421" y="41552"/>
                  </a:cubicBezTo>
                  <a:cubicBezTo>
                    <a:pt x="28703" y="41140"/>
                    <a:pt x="28729" y="40709"/>
                    <a:pt x="28601" y="40327"/>
                  </a:cubicBezTo>
                  <a:cubicBezTo>
                    <a:pt x="29386" y="39541"/>
                    <a:pt x="30249" y="38798"/>
                    <a:pt x="31040" y="37862"/>
                  </a:cubicBezTo>
                  <a:cubicBezTo>
                    <a:pt x="31486" y="37330"/>
                    <a:pt x="32057" y="36887"/>
                    <a:pt x="32518" y="36382"/>
                  </a:cubicBezTo>
                  <a:cubicBezTo>
                    <a:pt x="32691" y="36328"/>
                    <a:pt x="32855" y="36254"/>
                    <a:pt x="33010" y="36158"/>
                  </a:cubicBezTo>
                  <a:cubicBezTo>
                    <a:pt x="34136" y="35433"/>
                    <a:pt x="33856" y="34014"/>
                    <a:pt x="33046" y="33401"/>
                  </a:cubicBezTo>
                  <a:cubicBezTo>
                    <a:pt x="32985" y="33257"/>
                    <a:pt x="32923" y="33117"/>
                    <a:pt x="32861" y="32980"/>
                  </a:cubicBezTo>
                  <a:cubicBezTo>
                    <a:pt x="32063" y="31190"/>
                    <a:pt x="32210" y="29610"/>
                    <a:pt x="32611" y="27733"/>
                  </a:cubicBezTo>
                  <a:cubicBezTo>
                    <a:pt x="33529" y="26835"/>
                    <a:pt x="34496" y="25982"/>
                    <a:pt x="35847" y="25632"/>
                  </a:cubicBezTo>
                  <a:cubicBezTo>
                    <a:pt x="37147" y="25294"/>
                    <a:pt x="38472" y="25189"/>
                    <a:pt x="39811" y="25189"/>
                  </a:cubicBezTo>
                  <a:cubicBezTo>
                    <a:pt x="42048" y="25189"/>
                    <a:pt x="44321" y="25483"/>
                    <a:pt x="46573" y="25483"/>
                  </a:cubicBezTo>
                  <a:cubicBezTo>
                    <a:pt x="47718" y="25483"/>
                    <a:pt x="48856" y="25407"/>
                    <a:pt x="49982" y="25178"/>
                  </a:cubicBezTo>
                  <a:cubicBezTo>
                    <a:pt x="50471" y="25080"/>
                    <a:pt x="50789" y="24787"/>
                    <a:pt x="50966" y="24422"/>
                  </a:cubicBezTo>
                  <a:cubicBezTo>
                    <a:pt x="52617" y="24041"/>
                    <a:pt x="53898" y="23286"/>
                    <a:pt x="53612" y="21580"/>
                  </a:cubicBezTo>
                  <a:cubicBezTo>
                    <a:pt x="53566" y="21297"/>
                    <a:pt x="53465" y="21072"/>
                    <a:pt x="53330" y="20896"/>
                  </a:cubicBezTo>
                  <a:cubicBezTo>
                    <a:pt x="53683" y="19478"/>
                    <a:pt x="53702" y="18218"/>
                    <a:pt x="53997" y="17013"/>
                  </a:cubicBezTo>
                  <a:cubicBezTo>
                    <a:pt x="54144" y="16952"/>
                    <a:pt x="54282" y="16871"/>
                    <a:pt x="54409" y="16771"/>
                  </a:cubicBezTo>
                  <a:cubicBezTo>
                    <a:pt x="55431" y="15948"/>
                    <a:pt x="56564" y="15626"/>
                    <a:pt x="57738" y="15626"/>
                  </a:cubicBezTo>
                  <a:cubicBezTo>
                    <a:pt x="60838" y="15626"/>
                    <a:pt x="64230" y="17875"/>
                    <a:pt x="66661" y="19123"/>
                  </a:cubicBezTo>
                  <a:cubicBezTo>
                    <a:pt x="66923" y="19258"/>
                    <a:pt x="67180" y="19316"/>
                    <a:pt x="67423" y="19316"/>
                  </a:cubicBezTo>
                  <a:cubicBezTo>
                    <a:pt x="67556" y="19316"/>
                    <a:pt x="67685" y="19299"/>
                    <a:pt x="67809" y="19267"/>
                  </a:cubicBezTo>
                  <a:cubicBezTo>
                    <a:pt x="69270" y="20228"/>
                    <a:pt x="71011" y="20795"/>
                    <a:pt x="72754" y="20981"/>
                  </a:cubicBezTo>
                  <a:cubicBezTo>
                    <a:pt x="72955" y="21058"/>
                    <a:pt x="73151" y="21093"/>
                    <a:pt x="73339" y="21093"/>
                  </a:cubicBezTo>
                  <a:cubicBezTo>
                    <a:pt x="73493" y="21093"/>
                    <a:pt x="73642" y="21069"/>
                    <a:pt x="73782" y="21024"/>
                  </a:cubicBezTo>
                  <a:cubicBezTo>
                    <a:pt x="73923" y="21012"/>
                    <a:pt x="74061" y="20982"/>
                    <a:pt x="74193" y="20934"/>
                  </a:cubicBezTo>
                  <a:cubicBezTo>
                    <a:pt x="74749" y="21044"/>
                    <a:pt x="75308" y="21120"/>
                    <a:pt x="75896" y="21120"/>
                  </a:cubicBezTo>
                  <a:cubicBezTo>
                    <a:pt x="76185" y="21120"/>
                    <a:pt x="76480" y="21102"/>
                    <a:pt x="76786" y="21060"/>
                  </a:cubicBezTo>
                  <a:cubicBezTo>
                    <a:pt x="76867" y="21050"/>
                    <a:pt x="76945" y="21031"/>
                    <a:pt x="77023" y="21007"/>
                  </a:cubicBezTo>
                  <a:cubicBezTo>
                    <a:pt x="77282" y="21051"/>
                    <a:pt x="77544" y="21075"/>
                    <a:pt x="77809" y="21075"/>
                  </a:cubicBezTo>
                  <a:cubicBezTo>
                    <a:pt x="78418" y="21075"/>
                    <a:pt x="79041" y="20949"/>
                    <a:pt x="79675" y="20657"/>
                  </a:cubicBezTo>
                  <a:cubicBezTo>
                    <a:pt x="79836" y="20579"/>
                    <a:pt x="79978" y="20472"/>
                    <a:pt x="80094" y="20337"/>
                  </a:cubicBezTo>
                  <a:cubicBezTo>
                    <a:pt x="80674" y="20260"/>
                    <a:pt x="81181" y="19855"/>
                    <a:pt x="80824" y="19139"/>
                  </a:cubicBezTo>
                  <a:cubicBezTo>
                    <a:pt x="80751" y="18995"/>
                    <a:pt x="80636" y="18937"/>
                    <a:pt x="80517" y="18937"/>
                  </a:cubicBezTo>
                  <a:cubicBezTo>
                    <a:pt x="80478" y="18937"/>
                    <a:pt x="80439" y="18944"/>
                    <a:pt x="80400" y="18955"/>
                  </a:cubicBezTo>
                  <a:cubicBezTo>
                    <a:pt x="80333" y="18647"/>
                    <a:pt x="80199" y="18349"/>
                    <a:pt x="80002" y="18121"/>
                  </a:cubicBezTo>
                  <a:cubicBezTo>
                    <a:pt x="77104" y="14744"/>
                    <a:pt x="74362" y="11379"/>
                    <a:pt x="70635" y="8875"/>
                  </a:cubicBezTo>
                  <a:cubicBezTo>
                    <a:pt x="68752" y="7612"/>
                    <a:pt x="66796" y="6308"/>
                    <a:pt x="64738" y="5353"/>
                  </a:cubicBezTo>
                  <a:cubicBezTo>
                    <a:pt x="63088" y="4588"/>
                    <a:pt x="61272" y="4195"/>
                    <a:pt x="59541" y="3615"/>
                  </a:cubicBezTo>
                  <a:cubicBezTo>
                    <a:pt x="57279" y="1982"/>
                    <a:pt x="54521" y="1837"/>
                    <a:pt x="51781" y="1105"/>
                  </a:cubicBezTo>
                  <a:cubicBezTo>
                    <a:pt x="50007" y="632"/>
                    <a:pt x="48263" y="204"/>
                    <a:pt x="46535" y="204"/>
                  </a:cubicBezTo>
                  <a:cubicBezTo>
                    <a:pt x="45981" y="204"/>
                    <a:pt x="45429" y="248"/>
                    <a:pt x="44878" y="348"/>
                  </a:cubicBezTo>
                  <a:cubicBezTo>
                    <a:pt x="43605" y="100"/>
                    <a:pt x="42303" y="0"/>
                    <a:pt x="4099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1142423" y="2075513"/>
              <a:ext cx="1464544" cy="1408352"/>
            </a:xfrm>
            <a:custGeom>
              <a:rect b="b" l="l" r="r" t="t"/>
              <a:pathLst>
                <a:path extrusionOk="0" h="101631" w="105686">
                  <a:moveTo>
                    <a:pt x="52838" y="847"/>
                  </a:moveTo>
                  <a:cubicBezTo>
                    <a:pt x="53683" y="847"/>
                    <a:pt x="54525" y="881"/>
                    <a:pt x="55360" y="953"/>
                  </a:cubicBezTo>
                  <a:lnTo>
                    <a:pt x="55360" y="953"/>
                  </a:lnTo>
                  <a:cubicBezTo>
                    <a:pt x="55393" y="962"/>
                    <a:pt x="55428" y="966"/>
                    <a:pt x="55466" y="966"/>
                  </a:cubicBezTo>
                  <a:cubicBezTo>
                    <a:pt x="55470" y="966"/>
                    <a:pt x="55474" y="966"/>
                    <a:pt x="55479" y="966"/>
                  </a:cubicBezTo>
                  <a:cubicBezTo>
                    <a:pt x="55485" y="966"/>
                    <a:pt x="55491" y="966"/>
                    <a:pt x="55498" y="965"/>
                  </a:cubicBezTo>
                  <a:lnTo>
                    <a:pt x="55498" y="965"/>
                  </a:lnTo>
                  <a:cubicBezTo>
                    <a:pt x="55506" y="966"/>
                    <a:pt x="55515" y="966"/>
                    <a:pt x="55523" y="966"/>
                  </a:cubicBezTo>
                  <a:cubicBezTo>
                    <a:pt x="55539" y="966"/>
                    <a:pt x="55554" y="965"/>
                    <a:pt x="55569" y="964"/>
                  </a:cubicBezTo>
                  <a:lnTo>
                    <a:pt x="55569" y="964"/>
                  </a:lnTo>
                  <a:cubicBezTo>
                    <a:pt x="55890" y="956"/>
                    <a:pt x="56212" y="952"/>
                    <a:pt x="56533" y="952"/>
                  </a:cubicBezTo>
                  <a:cubicBezTo>
                    <a:pt x="65999" y="952"/>
                    <a:pt x="75359" y="4255"/>
                    <a:pt x="83160" y="9521"/>
                  </a:cubicBezTo>
                  <a:cubicBezTo>
                    <a:pt x="93749" y="16666"/>
                    <a:pt x="100379" y="27937"/>
                    <a:pt x="102548" y="40416"/>
                  </a:cubicBezTo>
                  <a:cubicBezTo>
                    <a:pt x="105231" y="55869"/>
                    <a:pt x="101737" y="72337"/>
                    <a:pt x="90962" y="83986"/>
                  </a:cubicBezTo>
                  <a:cubicBezTo>
                    <a:pt x="83151" y="92429"/>
                    <a:pt x="72273" y="97845"/>
                    <a:pt x="61084" y="100061"/>
                  </a:cubicBezTo>
                  <a:cubicBezTo>
                    <a:pt x="57727" y="100725"/>
                    <a:pt x="54331" y="101052"/>
                    <a:pt x="50948" y="101052"/>
                  </a:cubicBezTo>
                  <a:cubicBezTo>
                    <a:pt x="36518" y="101052"/>
                    <a:pt x="22345" y="95109"/>
                    <a:pt x="12655" y="84125"/>
                  </a:cubicBezTo>
                  <a:cubicBezTo>
                    <a:pt x="1673" y="71675"/>
                    <a:pt x="513" y="53465"/>
                    <a:pt x="4207" y="37891"/>
                  </a:cubicBezTo>
                  <a:cubicBezTo>
                    <a:pt x="8808" y="18501"/>
                    <a:pt x="24789" y="5673"/>
                    <a:pt x="43831" y="1861"/>
                  </a:cubicBezTo>
                  <a:cubicBezTo>
                    <a:pt x="46758" y="1276"/>
                    <a:pt x="49815" y="847"/>
                    <a:pt x="52838" y="847"/>
                  </a:cubicBezTo>
                  <a:close/>
                  <a:moveTo>
                    <a:pt x="51995" y="0"/>
                  </a:moveTo>
                  <a:cubicBezTo>
                    <a:pt x="39668" y="0"/>
                    <a:pt x="26502" y="5701"/>
                    <a:pt x="17566" y="13601"/>
                  </a:cubicBezTo>
                  <a:cubicBezTo>
                    <a:pt x="9826" y="20438"/>
                    <a:pt x="5050" y="29817"/>
                    <a:pt x="2947" y="39840"/>
                  </a:cubicBezTo>
                  <a:cubicBezTo>
                    <a:pt x="1" y="53882"/>
                    <a:pt x="1195" y="69562"/>
                    <a:pt x="9582" y="81520"/>
                  </a:cubicBezTo>
                  <a:cubicBezTo>
                    <a:pt x="19177" y="95200"/>
                    <a:pt x="34706" y="101631"/>
                    <a:pt x="50482" y="101631"/>
                  </a:cubicBezTo>
                  <a:cubicBezTo>
                    <a:pt x="61963" y="101631"/>
                    <a:pt x="73576" y="98225"/>
                    <a:pt x="83129" y="91729"/>
                  </a:cubicBezTo>
                  <a:cubicBezTo>
                    <a:pt x="93494" y="84684"/>
                    <a:pt x="100640" y="74121"/>
                    <a:pt x="103091" y="61814"/>
                  </a:cubicBezTo>
                  <a:cubicBezTo>
                    <a:pt x="105686" y="48786"/>
                    <a:pt x="103880" y="34385"/>
                    <a:pt x="97024" y="22921"/>
                  </a:cubicBezTo>
                  <a:cubicBezTo>
                    <a:pt x="88816" y="9197"/>
                    <a:pt x="72574" y="143"/>
                    <a:pt x="56576" y="143"/>
                  </a:cubicBezTo>
                  <a:cubicBezTo>
                    <a:pt x="56215" y="143"/>
                    <a:pt x="55854" y="148"/>
                    <a:pt x="55493" y="157"/>
                  </a:cubicBezTo>
                  <a:lnTo>
                    <a:pt x="55493" y="157"/>
                  </a:lnTo>
                  <a:cubicBezTo>
                    <a:pt x="55489" y="157"/>
                    <a:pt x="55485" y="156"/>
                    <a:pt x="55481" y="156"/>
                  </a:cubicBezTo>
                  <a:lnTo>
                    <a:pt x="55481" y="157"/>
                  </a:lnTo>
                  <a:lnTo>
                    <a:pt x="55481" y="157"/>
                  </a:lnTo>
                  <a:cubicBezTo>
                    <a:pt x="55480" y="157"/>
                    <a:pt x="55480" y="157"/>
                    <a:pt x="55480" y="157"/>
                  </a:cubicBezTo>
                  <a:lnTo>
                    <a:pt x="55480" y="157"/>
                  </a:lnTo>
                  <a:cubicBezTo>
                    <a:pt x="54329" y="52"/>
                    <a:pt x="53166" y="0"/>
                    <a:pt x="5199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1314533" y="2226310"/>
              <a:ext cx="379779" cy="1103487"/>
            </a:xfrm>
            <a:custGeom>
              <a:rect b="b" l="l" r="r" t="t"/>
              <a:pathLst>
                <a:path extrusionOk="0" h="79631" w="27406">
                  <a:moveTo>
                    <a:pt x="14923" y="0"/>
                  </a:moveTo>
                  <a:cubicBezTo>
                    <a:pt x="12482" y="0"/>
                    <a:pt x="9871" y="438"/>
                    <a:pt x="8398" y="472"/>
                  </a:cubicBezTo>
                  <a:cubicBezTo>
                    <a:pt x="7883" y="484"/>
                    <a:pt x="7877" y="1279"/>
                    <a:pt x="8387" y="1279"/>
                  </a:cubicBezTo>
                  <a:cubicBezTo>
                    <a:pt x="8390" y="1279"/>
                    <a:pt x="8394" y="1279"/>
                    <a:pt x="8398" y="1279"/>
                  </a:cubicBezTo>
                  <a:lnTo>
                    <a:pt x="8396" y="1279"/>
                  </a:lnTo>
                  <a:cubicBezTo>
                    <a:pt x="8905" y="1267"/>
                    <a:pt x="11016" y="1097"/>
                    <a:pt x="13275" y="1097"/>
                  </a:cubicBezTo>
                  <a:cubicBezTo>
                    <a:pt x="16634" y="1097"/>
                    <a:pt x="20318" y="1472"/>
                    <a:pt x="19537" y="3300"/>
                  </a:cubicBezTo>
                  <a:cubicBezTo>
                    <a:pt x="18668" y="5334"/>
                    <a:pt x="16626" y="6683"/>
                    <a:pt x="15753" y="8786"/>
                  </a:cubicBezTo>
                  <a:cubicBezTo>
                    <a:pt x="14282" y="12335"/>
                    <a:pt x="18237" y="12954"/>
                    <a:pt x="20704" y="13138"/>
                  </a:cubicBezTo>
                  <a:cubicBezTo>
                    <a:pt x="21703" y="13212"/>
                    <a:pt x="22728" y="13278"/>
                    <a:pt x="23638" y="13732"/>
                  </a:cubicBezTo>
                  <a:cubicBezTo>
                    <a:pt x="25461" y="14640"/>
                    <a:pt x="23434" y="17782"/>
                    <a:pt x="22705" y="18649"/>
                  </a:cubicBezTo>
                  <a:cubicBezTo>
                    <a:pt x="20630" y="21116"/>
                    <a:pt x="16742" y="21907"/>
                    <a:pt x="14038" y="23486"/>
                  </a:cubicBezTo>
                  <a:cubicBezTo>
                    <a:pt x="12052" y="24646"/>
                    <a:pt x="7789" y="30055"/>
                    <a:pt x="12369" y="30081"/>
                  </a:cubicBezTo>
                  <a:cubicBezTo>
                    <a:pt x="13230" y="30085"/>
                    <a:pt x="17555" y="30824"/>
                    <a:pt x="15418" y="31999"/>
                  </a:cubicBezTo>
                  <a:cubicBezTo>
                    <a:pt x="14363" y="32581"/>
                    <a:pt x="13146" y="32937"/>
                    <a:pt x="12039" y="33424"/>
                  </a:cubicBezTo>
                  <a:cubicBezTo>
                    <a:pt x="10697" y="34012"/>
                    <a:pt x="7552" y="35375"/>
                    <a:pt x="7576" y="37277"/>
                  </a:cubicBezTo>
                  <a:cubicBezTo>
                    <a:pt x="7598" y="38953"/>
                    <a:pt x="8644" y="39448"/>
                    <a:pt x="10155" y="39721"/>
                  </a:cubicBezTo>
                  <a:cubicBezTo>
                    <a:pt x="15026" y="40604"/>
                    <a:pt x="11758" y="43466"/>
                    <a:pt x="9302" y="44845"/>
                  </a:cubicBezTo>
                  <a:cubicBezTo>
                    <a:pt x="6619" y="46355"/>
                    <a:pt x="887" y="48344"/>
                    <a:pt x="487" y="52039"/>
                  </a:cubicBezTo>
                  <a:cubicBezTo>
                    <a:pt x="356" y="53265"/>
                    <a:pt x="737" y="54993"/>
                    <a:pt x="2019" y="55514"/>
                  </a:cubicBezTo>
                  <a:cubicBezTo>
                    <a:pt x="3324" y="56045"/>
                    <a:pt x="4689" y="56005"/>
                    <a:pt x="6070" y="56203"/>
                  </a:cubicBezTo>
                  <a:cubicBezTo>
                    <a:pt x="11263" y="56943"/>
                    <a:pt x="6201" y="62607"/>
                    <a:pt x="4573" y="64193"/>
                  </a:cubicBezTo>
                  <a:cubicBezTo>
                    <a:pt x="3061" y="65664"/>
                    <a:pt x="3106" y="67513"/>
                    <a:pt x="4682" y="68912"/>
                  </a:cubicBezTo>
                  <a:cubicBezTo>
                    <a:pt x="4870" y="69080"/>
                    <a:pt x="5106" y="69192"/>
                    <a:pt x="5339" y="69287"/>
                  </a:cubicBezTo>
                  <a:cubicBezTo>
                    <a:pt x="7536" y="70179"/>
                    <a:pt x="7077" y="72540"/>
                    <a:pt x="6461" y="74181"/>
                  </a:cubicBezTo>
                  <a:cubicBezTo>
                    <a:pt x="5791" y="75966"/>
                    <a:pt x="5158" y="77314"/>
                    <a:pt x="5410" y="79248"/>
                  </a:cubicBezTo>
                  <a:cubicBezTo>
                    <a:pt x="5443" y="79502"/>
                    <a:pt x="5663" y="79631"/>
                    <a:pt x="5866" y="79631"/>
                  </a:cubicBezTo>
                  <a:cubicBezTo>
                    <a:pt x="6067" y="79631"/>
                    <a:pt x="6251" y="79504"/>
                    <a:pt x="6217" y="79248"/>
                  </a:cubicBezTo>
                  <a:cubicBezTo>
                    <a:pt x="5791" y="75983"/>
                    <a:pt x="8511" y="73361"/>
                    <a:pt x="7773" y="70084"/>
                  </a:cubicBezTo>
                  <a:cubicBezTo>
                    <a:pt x="7642" y="69493"/>
                    <a:pt x="7072" y="69156"/>
                    <a:pt x="6582" y="68915"/>
                  </a:cubicBezTo>
                  <a:cubicBezTo>
                    <a:pt x="2577" y="66930"/>
                    <a:pt x="5867" y="64169"/>
                    <a:pt x="7332" y="62505"/>
                  </a:cubicBezTo>
                  <a:cubicBezTo>
                    <a:pt x="9058" y="60544"/>
                    <a:pt x="9915" y="58720"/>
                    <a:pt x="8315" y="56438"/>
                  </a:cubicBezTo>
                  <a:cubicBezTo>
                    <a:pt x="6601" y="53990"/>
                    <a:pt x="2395" y="56667"/>
                    <a:pt x="1327" y="53232"/>
                  </a:cubicBezTo>
                  <a:cubicBezTo>
                    <a:pt x="1" y="48970"/>
                    <a:pt x="9766" y="45835"/>
                    <a:pt x="12271" y="43907"/>
                  </a:cubicBezTo>
                  <a:cubicBezTo>
                    <a:pt x="13309" y="43107"/>
                    <a:pt x="13834" y="42252"/>
                    <a:pt x="13680" y="40949"/>
                  </a:cubicBezTo>
                  <a:cubicBezTo>
                    <a:pt x="13474" y="39199"/>
                    <a:pt x="11125" y="39081"/>
                    <a:pt x="9837" y="38847"/>
                  </a:cubicBezTo>
                  <a:cubicBezTo>
                    <a:pt x="6139" y="38176"/>
                    <a:pt x="10912" y="34866"/>
                    <a:pt x="11891" y="34378"/>
                  </a:cubicBezTo>
                  <a:cubicBezTo>
                    <a:pt x="12987" y="33832"/>
                    <a:pt x="14156" y="33462"/>
                    <a:pt x="15265" y="32955"/>
                  </a:cubicBezTo>
                  <a:cubicBezTo>
                    <a:pt x="15992" y="32622"/>
                    <a:pt x="17850" y="31747"/>
                    <a:pt x="16780" y="30678"/>
                  </a:cubicBezTo>
                  <a:cubicBezTo>
                    <a:pt x="16108" y="30007"/>
                    <a:pt x="11036" y="29060"/>
                    <a:pt x="11152" y="28395"/>
                  </a:cubicBezTo>
                  <a:cubicBezTo>
                    <a:pt x="11838" y="24469"/>
                    <a:pt x="16657" y="23083"/>
                    <a:pt x="19731" y="21634"/>
                  </a:cubicBezTo>
                  <a:cubicBezTo>
                    <a:pt x="22032" y="20547"/>
                    <a:pt x="27405" y="16202"/>
                    <a:pt x="24396" y="13283"/>
                  </a:cubicBezTo>
                  <a:cubicBezTo>
                    <a:pt x="22016" y="10974"/>
                    <a:pt x="13351" y="13849"/>
                    <a:pt x="17271" y="7609"/>
                  </a:cubicBezTo>
                  <a:cubicBezTo>
                    <a:pt x="18165" y="6188"/>
                    <a:pt x="21592" y="3650"/>
                    <a:pt x="20155" y="1684"/>
                  </a:cubicBezTo>
                  <a:cubicBezTo>
                    <a:pt x="19186" y="356"/>
                    <a:pt x="17124" y="0"/>
                    <a:pt x="1492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1503966" y="2963654"/>
              <a:ext cx="538766" cy="506616"/>
            </a:xfrm>
            <a:custGeom>
              <a:rect b="b" l="l" r="r" t="t"/>
              <a:pathLst>
                <a:path extrusionOk="0" h="36559" w="38879">
                  <a:moveTo>
                    <a:pt x="28422" y="1"/>
                  </a:moveTo>
                  <a:cubicBezTo>
                    <a:pt x="27667" y="1"/>
                    <a:pt x="26926" y="124"/>
                    <a:pt x="26484" y="243"/>
                  </a:cubicBezTo>
                  <a:cubicBezTo>
                    <a:pt x="23214" y="1126"/>
                    <a:pt x="21113" y="3070"/>
                    <a:pt x="18810" y="5462"/>
                  </a:cubicBezTo>
                  <a:cubicBezTo>
                    <a:pt x="17377" y="6951"/>
                    <a:pt x="16129" y="7863"/>
                    <a:pt x="14632" y="7863"/>
                  </a:cubicBezTo>
                  <a:cubicBezTo>
                    <a:pt x="13832" y="7863"/>
                    <a:pt x="12961" y="7602"/>
                    <a:pt x="11952" y="7029"/>
                  </a:cubicBezTo>
                  <a:cubicBezTo>
                    <a:pt x="10761" y="6352"/>
                    <a:pt x="9662" y="5789"/>
                    <a:pt x="8343" y="5412"/>
                  </a:cubicBezTo>
                  <a:cubicBezTo>
                    <a:pt x="7762" y="5246"/>
                    <a:pt x="7193" y="5163"/>
                    <a:pt x="6644" y="5163"/>
                  </a:cubicBezTo>
                  <a:cubicBezTo>
                    <a:pt x="5022" y="5163"/>
                    <a:pt x="3580" y="5886"/>
                    <a:pt x="2559" y="7319"/>
                  </a:cubicBezTo>
                  <a:cubicBezTo>
                    <a:pt x="1169" y="9274"/>
                    <a:pt x="2803" y="10946"/>
                    <a:pt x="3856" y="12551"/>
                  </a:cubicBezTo>
                  <a:cubicBezTo>
                    <a:pt x="5762" y="15461"/>
                    <a:pt x="2139" y="17169"/>
                    <a:pt x="889" y="19118"/>
                  </a:cubicBezTo>
                  <a:cubicBezTo>
                    <a:pt x="1" y="20501"/>
                    <a:pt x="356" y="21713"/>
                    <a:pt x="1220" y="23020"/>
                  </a:cubicBezTo>
                  <a:cubicBezTo>
                    <a:pt x="1921" y="24085"/>
                    <a:pt x="2971" y="24924"/>
                    <a:pt x="3882" y="25800"/>
                  </a:cubicBezTo>
                  <a:cubicBezTo>
                    <a:pt x="5331" y="27195"/>
                    <a:pt x="3212" y="31003"/>
                    <a:pt x="2949" y="32606"/>
                  </a:cubicBezTo>
                  <a:cubicBezTo>
                    <a:pt x="2900" y="32913"/>
                    <a:pt x="3162" y="33113"/>
                    <a:pt x="3396" y="33113"/>
                  </a:cubicBezTo>
                  <a:cubicBezTo>
                    <a:pt x="3551" y="33113"/>
                    <a:pt x="3695" y="33025"/>
                    <a:pt x="3728" y="32821"/>
                  </a:cubicBezTo>
                  <a:lnTo>
                    <a:pt x="3728" y="32819"/>
                  </a:lnTo>
                  <a:cubicBezTo>
                    <a:pt x="4007" y="31106"/>
                    <a:pt x="5819" y="28144"/>
                    <a:pt x="5175" y="26366"/>
                  </a:cubicBezTo>
                  <a:cubicBezTo>
                    <a:pt x="4372" y="24150"/>
                    <a:pt x="1476" y="23401"/>
                    <a:pt x="1130" y="20816"/>
                  </a:cubicBezTo>
                  <a:cubicBezTo>
                    <a:pt x="922" y="19271"/>
                    <a:pt x="3645" y="17567"/>
                    <a:pt x="4439" y="16385"/>
                  </a:cubicBezTo>
                  <a:cubicBezTo>
                    <a:pt x="5305" y="15095"/>
                    <a:pt x="5194" y="13477"/>
                    <a:pt x="4554" y="12142"/>
                  </a:cubicBezTo>
                  <a:cubicBezTo>
                    <a:pt x="3499" y="9945"/>
                    <a:pt x="1548" y="7458"/>
                    <a:pt x="5369" y="6118"/>
                  </a:cubicBezTo>
                  <a:cubicBezTo>
                    <a:pt x="5779" y="5974"/>
                    <a:pt x="6201" y="5912"/>
                    <a:pt x="6628" y="5912"/>
                  </a:cubicBezTo>
                  <a:cubicBezTo>
                    <a:pt x="8358" y="5912"/>
                    <a:pt x="10164" y="6936"/>
                    <a:pt x="11545" y="7725"/>
                  </a:cubicBezTo>
                  <a:cubicBezTo>
                    <a:pt x="12555" y="8302"/>
                    <a:pt x="13706" y="8999"/>
                    <a:pt x="14869" y="8999"/>
                  </a:cubicBezTo>
                  <a:cubicBezTo>
                    <a:pt x="15349" y="8999"/>
                    <a:pt x="15831" y="8881"/>
                    <a:pt x="16306" y="8587"/>
                  </a:cubicBezTo>
                  <a:cubicBezTo>
                    <a:pt x="19224" y="6776"/>
                    <a:pt x="21083" y="3774"/>
                    <a:pt x="24043" y="1997"/>
                  </a:cubicBezTo>
                  <a:cubicBezTo>
                    <a:pt x="24731" y="1584"/>
                    <a:pt x="26707" y="800"/>
                    <a:pt x="28275" y="800"/>
                  </a:cubicBezTo>
                  <a:cubicBezTo>
                    <a:pt x="29417" y="800"/>
                    <a:pt x="30342" y="1215"/>
                    <a:pt x="30395" y="2493"/>
                  </a:cubicBezTo>
                  <a:cubicBezTo>
                    <a:pt x="30460" y="4046"/>
                    <a:pt x="29693" y="5762"/>
                    <a:pt x="29171" y="7191"/>
                  </a:cubicBezTo>
                  <a:cubicBezTo>
                    <a:pt x="28171" y="9925"/>
                    <a:pt x="29494" y="10635"/>
                    <a:pt x="31359" y="10635"/>
                  </a:cubicBezTo>
                  <a:cubicBezTo>
                    <a:pt x="32400" y="10635"/>
                    <a:pt x="33611" y="10414"/>
                    <a:pt x="34681" y="10200"/>
                  </a:cubicBezTo>
                  <a:cubicBezTo>
                    <a:pt x="37748" y="11308"/>
                    <a:pt x="38423" y="12674"/>
                    <a:pt x="36706" y="14297"/>
                  </a:cubicBezTo>
                  <a:cubicBezTo>
                    <a:pt x="36145" y="14891"/>
                    <a:pt x="35293" y="15324"/>
                    <a:pt x="34592" y="15741"/>
                  </a:cubicBezTo>
                  <a:cubicBezTo>
                    <a:pt x="33642" y="16305"/>
                    <a:pt x="32835" y="16831"/>
                    <a:pt x="32088" y="17643"/>
                  </a:cubicBezTo>
                  <a:cubicBezTo>
                    <a:pt x="31355" y="18440"/>
                    <a:pt x="30715" y="19399"/>
                    <a:pt x="30872" y="20510"/>
                  </a:cubicBezTo>
                  <a:cubicBezTo>
                    <a:pt x="31161" y="22542"/>
                    <a:pt x="35494" y="22605"/>
                    <a:pt x="36720" y="23763"/>
                  </a:cubicBezTo>
                  <a:cubicBezTo>
                    <a:pt x="38555" y="25497"/>
                    <a:pt x="34350" y="28511"/>
                    <a:pt x="33479" y="29802"/>
                  </a:cubicBezTo>
                  <a:cubicBezTo>
                    <a:pt x="32226" y="31660"/>
                    <a:pt x="34121" y="34492"/>
                    <a:pt x="34383" y="36266"/>
                  </a:cubicBezTo>
                  <a:cubicBezTo>
                    <a:pt x="34413" y="36470"/>
                    <a:pt x="34555" y="36558"/>
                    <a:pt x="34710" y="36558"/>
                  </a:cubicBezTo>
                  <a:cubicBezTo>
                    <a:pt x="34944" y="36558"/>
                    <a:pt x="35208" y="36357"/>
                    <a:pt x="35162" y="36051"/>
                  </a:cubicBezTo>
                  <a:cubicBezTo>
                    <a:pt x="34854" y="33958"/>
                    <a:pt x="32932" y="31424"/>
                    <a:pt x="34689" y="29575"/>
                  </a:cubicBezTo>
                  <a:cubicBezTo>
                    <a:pt x="35543" y="28677"/>
                    <a:pt x="36365" y="27931"/>
                    <a:pt x="37059" y="26889"/>
                  </a:cubicBezTo>
                  <a:cubicBezTo>
                    <a:pt x="37741" y="25869"/>
                    <a:pt x="38153" y="24638"/>
                    <a:pt x="37539" y="23506"/>
                  </a:cubicBezTo>
                  <a:cubicBezTo>
                    <a:pt x="36074" y="20815"/>
                    <a:pt x="27710" y="21464"/>
                    <a:pt x="33905" y="17102"/>
                  </a:cubicBezTo>
                  <a:cubicBezTo>
                    <a:pt x="35608" y="15902"/>
                    <a:pt x="37528" y="15242"/>
                    <a:pt x="38368" y="13198"/>
                  </a:cubicBezTo>
                  <a:cubicBezTo>
                    <a:pt x="38878" y="11953"/>
                    <a:pt x="38002" y="9639"/>
                    <a:pt x="36557" y="9412"/>
                  </a:cubicBezTo>
                  <a:cubicBezTo>
                    <a:pt x="36411" y="9389"/>
                    <a:pt x="36245" y="9379"/>
                    <a:pt x="36063" y="9379"/>
                  </a:cubicBezTo>
                  <a:cubicBezTo>
                    <a:pt x="34939" y="9379"/>
                    <a:pt x="33205" y="9759"/>
                    <a:pt x="31838" y="9759"/>
                  </a:cubicBezTo>
                  <a:cubicBezTo>
                    <a:pt x="30345" y="9759"/>
                    <a:pt x="29290" y="9306"/>
                    <a:pt x="29950" y="7408"/>
                  </a:cubicBezTo>
                  <a:cubicBezTo>
                    <a:pt x="30609" y="5511"/>
                    <a:pt x="31826" y="2971"/>
                    <a:pt x="30855" y="986"/>
                  </a:cubicBezTo>
                  <a:cubicBezTo>
                    <a:pt x="30482" y="225"/>
                    <a:pt x="29440" y="1"/>
                    <a:pt x="2842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1696405" y="2294891"/>
              <a:ext cx="881365" cy="574296"/>
            </a:xfrm>
            <a:custGeom>
              <a:rect b="b" l="l" r="r" t="t"/>
              <a:pathLst>
                <a:path extrusionOk="0" h="41443" w="63602">
                  <a:moveTo>
                    <a:pt x="30716" y="0"/>
                  </a:moveTo>
                  <a:cubicBezTo>
                    <a:pt x="28314" y="0"/>
                    <a:pt x="26402" y="1204"/>
                    <a:pt x="25987" y="4388"/>
                  </a:cubicBezTo>
                  <a:cubicBezTo>
                    <a:pt x="25734" y="6323"/>
                    <a:pt x="27967" y="6941"/>
                    <a:pt x="24988" y="8710"/>
                  </a:cubicBezTo>
                  <a:cubicBezTo>
                    <a:pt x="23685" y="9483"/>
                    <a:pt x="22217" y="9680"/>
                    <a:pt x="20739" y="9680"/>
                  </a:cubicBezTo>
                  <a:cubicBezTo>
                    <a:pt x="20031" y="9680"/>
                    <a:pt x="19322" y="9635"/>
                    <a:pt x="18626" y="9586"/>
                  </a:cubicBezTo>
                  <a:cubicBezTo>
                    <a:pt x="17225" y="9487"/>
                    <a:pt x="15828" y="9408"/>
                    <a:pt x="14430" y="9408"/>
                  </a:cubicBezTo>
                  <a:cubicBezTo>
                    <a:pt x="13307" y="9408"/>
                    <a:pt x="12184" y="9459"/>
                    <a:pt x="11058" y="9591"/>
                  </a:cubicBezTo>
                  <a:cubicBezTo>
                    <a:pt x="6833" y="10090"/>
                    <a:pt x="4186" y="12523"/>
                    <a:pt x="5708" y="16856"/>
                  </a:cubicBezTo>
                  <a:cubicBezTo>
                    <a:pt x="6068" y="17883"/>
                    <a:pt x="7376" y="19235"/>
                    <a:pt x="6345" y="20330"/>
                  </a:cubicBezTo>
                  <a:cubicBezTo>
                    <a:pt x="5197" y="21547"/>
                    <a:pt x="3783" y="22537"/>
                    <a:pt x="2597" y="23734"/>
                  </a:cubicBezTo>
                  <a:cubicBezTo>
                    <a:pt x="1004" y="25340"/>
                    <a:pt x="0" y="27814"/>
                    <a:pt x="1207" y="29976"/>
                  </a:cubicBezTo>
                  <a:cubicBezTo>
                    <a:pt x="2554" y="32390"/>
                    <a:pt x="4776" y="33896"/>
                    <a:pt x="7319" y="34868"/>
                  </a:cubicBezTo>
                  <a:cubicBezTo>
                    <a:pt x="8052" y="35148"/>
                    <a:pt x="8759" y="35269"/>
                    <a:pt x="9444" y="35269"/>
                  </a:cubicBezTo>
                  <a:cubicBezTo>
                    <a:pt x="11643" y="35269"/>
                    <a:pt x="13629" y="34031"/>
                    <a:pt x="15607" y="32873"/>
                  </a:cubicBezTo>
                  <a:cubicBezTo>
                    <a:pt x="16997" y="32061"/>
                    <a:pt x="18118" y="31718"/>
                    <a:pt x="19053" y="31718"/>
                  </a:cubicBezTo>
                  <a:cubicBezTo>
                    <a:pt x="22921" y="31718"/>
                    <a:pt x="23599" y="37586"/>
                    <a:pt x="26883" y="40275"/>
                  </a:cubicBezTo>
                  <a:cubicBezTo>
                    <a:pt x="27854" y="41070"/>
                    <a:pt x="29182" y="41443"/>
                    <a:pt x="30465" y="41443"/>
                  </a:cubicBezTo>
                  <a:cubicBezTo>
                    <a:pt x="30907" y="41443"/>
                    <a:pt x="31343" y="41399"/>
                    <a:pt x="31758" y="41312"/>
                  </a:cubicBezTo>
                  <a:cubicBezTo>
                    <a:pt x="32992" y="41054"/>
                    <a:pt x="34100" y="40673"/>
                    <a:pt x="35075" y="39836"/>
                  </a:cubicBezTo>
                  <a:cubicBezTo>
                    <a:pt x="36588" y="38539"/>
                    <a:pt x="39035" y="35027"/>
                    <a:pt x="41421" y="35027"/>
                  </a:cubicBezTo>
                  <a:cubicBezTo>
                    <a:pt x="41756" y="35027"/>
                    <a:pt x="42090" y="35096"/>
                    <a:pt x="42420" y="35250"/>
                  </a:cubicBezTo>
                  <a:cubicBezTo>
                    <a:pt x="44213" y="36090"/>
                    <a:pt x="45423" y="37707"/>
                    <a:pt x="47351" y="38434"/>
                  </a:cubicBezTo>
                  <a:cubicBezTo>
                    <a:pt x="47933" y="38652"/>
                    <a:pt x="48544" y="38739"/>
                    <a:pt x="49159" y="38739"/>
                  </a:cubicBezTo>
                  <a:cubicBezTo>
                    <a:pt x="49942" y="38739"/>
                    <a:pt x="50730" y="38598"/>
                    <a:pt x="51473" y="38409"/>
                  </a:cubicBezTo>
                  <a:cubicBezTo>
                    <a:pt x="55344" y="37426"/>
                    <a:pt x="58123" y="34392"/>
                    <a:pt x="62221" y="34392"/>
                  </a:cubicBezTo>
                  <a:cubicBezTo>
                    <a:pt x="62502" y="34392"/>
                    <a:pt x="62790" y="34406"/>
                    <a:pt x="63085" y="34437"/>
                  </a:cubicBezTo>
                  <a:cubicBezTo>
                    <a:pt x="63101" y="34438"/>
                    <a:pt x="63117" y="34439"/>
                    <a:pt x="63133" y="34439"/>
                  </a:cubicBezTo>
                  <a:cubicBezTo>
                    <a:pt x="63601" y="34439"/>
                    <a:pt x="63581" y="33680"/>
                    <a:pt x="63085" y="33630"/>
                  </a:cubicBezTo>
                  <a:cubicBezTo>
                    <a:pt x="62814" y="33602"/>
                    <a:pt x="62546" y="33589"/>
                    <a:pt x="62281" y="33589"/>
                  </a:cubicBezTo>
                  <a:cubicBezTo>
                    <a:pt x="57562" y="33589"/>
                    <a:pt x="53610" y="37744"/>
                    <a:pt x="49251" y="37744"/>
                  </a:cubicBezTo>
                  <a:cubicBezTo>
                    <a:pt x="48048" y="37744"/>
                    <a:pt x="46813" y="37427"/>
                    <a:pt x="45523" y="36619"/>
                  </a:cubicBezTo>
                  <a:cubicBezTo>
                    <a:pt x="44221" y="35802"/>
                    <a:pt x="42907" y="34133"/>
                    <a:pt x="41315" y="34133"/>
                  </a:cubicBezTo>
                  <a:cubicBezTo>
                    <a:pt x="40910" y="34133"/>
                    <a:pt x="40487" y="34241"/>
                    <a:pt x="40041" y="34499"/>
                  </a:cubicBezTo>
                  <a:cubicBezTo>
                    <a:pt x="36613" y="36479"/>
                    <a:pt x="34538" y="40593"/>
                    <a:pt x="30374" y="40593"/>
                  </a:cubicBezTo>
                  <a:cubicBezTo>
                    <a:pt x="29996" y="40593"/>
                    <a:pt x="29601" y="40559"/>
                    <a:pt x="29186" y="40487"/>
                  </a:cubicBezTo>
                  <a:cubicBezTo>
                    <a:pt x="24502" y="39668"/>
                    <a:pt x="24818" y="32896"/>
                    <a:pt x="20839" y="31068"/>
                  </a:cubicBezTo>
                  <a:cubicBezTo>
                    <a:pt x="20364" y="30849"/>
                    <a:pt x="19868" y="30758"/>
                    <a:pt x="19366" y="30758"/>
                  </a:cubicBezTo>
                  <a:cubicBezTo>
                    <a:pt x="17908" y="30758"/>
                    <a:pt x="16399" y="31527"/>
                    <a:pt x="15201" y="32176"/>
                  </a:cubicBezTo>
                  <a:cubicBezTo>
                    <a:pt x="13264" y="33225"/>
                    <a:pt x="11597" y="34421"/>
                    <a:pt x="9439" y="34421"/>
                  </a:cubicBezTo>
                  <a:cubicBezTo>
                    <a:pt x="9080" y="34421"/>
                    <a:pt x="8708" y="34388"/>
                    <a:pt x="8318" y="34315"/>
                  </a:cubicBezTo>
                  <a:cubicBezTo>
                    <a:pt x="5564" y="33805"/>
                    <a:pt x="2675" y="31598"/>
                    <a:pt x="1683" y="28973"/>
                  </a:cubicBezTo>
                  <a:cubicBezTo>
                    <a:pt x="146" y="24914"/>
                    <a:pt x="5720" y="22764"/>
                    <a:pt x="7530" y="20152"/>
                  </a:cubicBezTo>
                  <a:cubicBezTo>
                    <a:pt x="7771" y="19804"/>
                    <a:pt x="7707" y="19375"/>
                    <a:pt x="7612" y="18999"/>
                  </a:cubicBezTo>
                  <a:cubicBezTo>
                    <a:pt x="7219" y="17467"/>
                    <a:pt x="6189" y="16302"/>
                    <a:pt x="5981" y="14628"/>
                  </a:cubicBezTo>
                  <a:cubicBezTo>
                    <a:pt x="5518" y="10894"/>
                    <a:pt x="9819" y="10147"/>
                    <a:pt x="14081" y="10147"/>
                  </a:cubicBezTo>
                  <a:cubicBezTo>
                    <a:pt x="16922" y="10147"/>
                    <a:pt x="19746" y="10479"/>
                    <a:pt x="21130" y="10479"/>
                  </a:cubicBezTo>
                  <a:cubicBezTo>
                    <a:pt x="21145" y="10479"/>
                    <a:pt x="21159" y="10479"/>
                    <a:pt x="21173" y="10479"/>
                  </a:cubicBezTo>
                  <a:cubicBezTo>
                    <a:pt x="23382" y="10467"/>
                    <a:pt x="25871" y="9710"/>
                    <a:pt x="27256" y="7896"/>
                  </a:cubicBezTo>
                  <a:cubicBezTo>
                    <a:pt x="27583" y="7465"/>
                    <a:pt x="27418" y="6832"/>
                    <a:pt x="27290" y="6375"/>
                  </a:cubicBezTo>
                  <a:cubicBezTo>
                    <a:pt x="26693" y="4244"/>
                    <a:pt x="26631" y="1768"/>
                    <a:pt x="29179" y="879"/>
                  </a:cubicBezTo>
                  <a:cubicBezTo>
                    <a:pt x="29643" y="717"/>
                    <a:pt x="30140" y="646"/>
                    <a:pt x="30658" y="646"/>
                  </a:cubicBezTo>
                  <a:cubicBezTo>
                    <a:pt x="33079" y="646"/>
                    <a:pt x="35938" y="2183"/>
                    <a:pt x="37813" y="3070"/>
                  </a:cubicBezTo>
                  <a:cubicBezTo>
                    <a:pt x="40067" y="4135"/>
                    <a:pt x="42120" y="5253"/>
                    <a:pt x="44556" y="5836"/>
                  </a:cubicBezTo>
                  <a:cubicBezTo>
                    <a:pt x="45887" y="6155"/>
                    <a:pt x="47257" y="6329"/>
                    <a:pt x="48621" y="6329"/>
                  </a:cubicBezTo>
                  <a:cubicBezTo>
                    <a:pt x="50628" y="6329"/>
                    <a:pt x="52623" y="5952"/>
                    <a:pt x="54461" y="5102"/>
                  </a:cubicBezTo>
                  <a:cubicBezTo>
                    <a:pt x="54871" y="4913"/>
                    <a:pt x="54616" y="4364"/>
                    <a:pt x="54234" y="4364"/>
                  </a:cubicBezTo>
                  <a:cubicBezTo>
                    <a:pt x="54177" y="4364"/>
                    <a:pt x="54116" y="4376"/>
                    <a:pt x="54054" y="4405"/>
                  </a:cubicBezTo>
                  <a:cubicBezTo>
                    <a:pt x="52260" y="5233"/>
                    <a:pt x="50540" y="5569"/>
                    <a:pt x="48868" y="5569"/>
                  </a:cubicBezTo>
                  <a:cubicBezTo>
                    <a:pt x="43823" y="5569"/>
                    <a:pt x="39219" y="2513"/>
                    <a:pt x="34362" y="732"/>
                  </a:cubicBezTo>
                  <a:cubicBezTo>
                    <a:pt x="33108" y="272"/>
                    <a:pt x="31857" y="0"/>
                    <a:pt x="3071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2126597" y="2975170"/>
              <a:ext cx="413300" cy="426769"/>
            </a:xfrm>
            <a:custGeom>
              <a:rect b="b" l="l" r="r" t="t"/>
              <a:pathLst>
                <a:path extrusionOk="0" h="30797" w="29825">
                  <a:moveTo>
                    <a:pt x="18343" y="1"/>
                  </a:moveTo>
                  <a:cubicBezTo>
                    <a:pt x="18039" y="1"/>
                    <a:pt x="17724" y="27"/>
                    <a:pt x="17396" y="82"/>
                  </a:cubicBezTo>
                  <a:cubicBezTo>
                    <a:pt x="15431" y="411"/>
                    <a:pt x="14235" y="2450"/>
                    <a:pt x="13804" y="4190"/>
                  </a:cubicBezTo>
                  <a:cubicBezTo>
                    <a:pt x="13470" y="5537"/>
                    <a:pt x="12630" y="5938"/>
                    <a:pt x="11579" y="5938"/>
                  </a:cubicBezTo>
                  <a:cubicBezTo>
                    <a:pt x="10024" y="5938"/>
                    <a:pt x="8005" y="5060"/>
                    <a:pt x="6474" y="5060"/>
                  </a:cubicBezTo>
                  <a:cubicBezTo>
                    <a:pt x="6047" y="5060"/>
                    <a:pt x="5658" y="5128"/>
                    <a:pt x="5327" y="5303"/>
                  </a:cubicBezTo>
                  <a:cubicBezTo>
                    <a:pt x="1" y="8119"/>
                    <a:pt x="2686" y="13420"/>
                    <a:pt x="3844" y="17714"/>
                  </a:cubicBezTo>
                  <a:cubicBezTo>
                    <a:pt x="4782" y="21194"/>
                    <a:pt x="1510" y="22301"/>
                    <a:pt x="1117" y="25182"/>
                  </a:cubicBezTo>
                  <a:cubicBezTo>
                    <a:pt x="844" y="27180"/>
                    <a:pt x="3508" y="29328"/>
                    <a:pt x="4628" y="30661"/>
                  </a:cubicBezTo>
                  <a:cubicBezTo>
                    <a:pt x="4708" y="30756"/>
                    <a:pt x="4801" y="30796"/>
                    <a:pt x="4892" y="30796"/>
                  </a:cubicBezTo>
                  <a:cubicBezTo>
                    <a:pt x="5182" y="30796"/>
                    <a:pt x="5450" y="30391"/>
                    <a:pt x="5197" y="30089"/>
                  </a:cubicBezTo>
                  <a:lnTo>
                    <a:pt x="5197" y="30089"/>
                  </a:lnTo>
                  <a:lnTo>
                    <a:pt x="5197" y="30091"/>
                  </a:lnTo>
                  <a:cubicBezTo>
                    <a:pt x="4245" y="28957"/>
                    <a:pt x="3262" y="27905"/>
                    <a:pt x="2440" y="26660"/>
                  </a:cubicBezTo>
                  <a:cubicBezTo>
                    <a:pt x="1297" y="24931"/>
                    <a:pt x="2627" y="23835"/>
                    <a:pt x="3691" y="22480"/>
                  </a:cubicBezTo>
                  <a:cubicBezTo>
                    <a:pt x="4680" y="21220"/>
                    <a:pt x="4931" y="19828"/>
                    <a:pt x="4768" y="18272"/>
                  </a:cubicBezTo>
                  <a:cubicBezTo>
                    <a:pt x="4571" y="16387"/>
                    <a:pt x="3596" y="14586"/>
                    <a:pt x="3061" y="12783"/>
                  </a:cubicBezTo>
                  <a:cubicBezTo>
                    <a:pt x="2590" y="11192"/>
                    <a:pt x="2731" y="9722"/>
                    <a:pt x="3482" y="8245"/>
                  </a:cubicBezTo>
                  <a:cubicBezTo>
                    <a:pt x="4334" y="6571"/>
                    <a:pt x="5538" y="6070"/>
                    <a:pt x="6901" y="6070"/>
                  </a:cubicBezTo>
                  <a:cubicBezTo>
                    <a:pt x="7718" y="6070"/>
                    <a:pt x="8593" y="6251"/>
                    <a:pt x="9483" y="6466"/>
                  </a:cubicBezTo>
                  <a:cubicBezTo>
                    <a:pt x="10034" y="6599"/>
                    <a:pt x="10794" y="6726"/>
                    <a:pt x="11544" y="6726"/>
                  </a:cubicBezTo>
                  <a:cubicBezTo>
                    <a:pt x="12345" y="6726"/>
                    <a:pt x="13134" y="6581"/>
                    <a:pt x="13645" y="6146"/>
                  </a:cubicBezTo>
                  <a:cubicBezTo>
                    <a:pt x="15672" y="4415"/>
                    <a:pt x="14098" y="2254"/>
                    <a:pt x="17611" y="863"/>
                  </a:cubicBezTo>
                  <a:cubicBezTo>
                    <a:pt x="18035" y="694"/>
                    <a:pt x="18426" y="620"/>
                    <a:pt x="18788" y="620"/>
                  </a:cubicBezTo>
                  <a:cubicBezTo>
                    <a:pt x="21013" y="620"/>
                    <a:pt x="22200" y="3415"/>
                    <a:pt x="23817" y="4512"/>
                  </a:cubicBezTo>
                  <a:cubicBezTo>
                    <a:pt x="24202" y="4773"/>
                    <a:pt x="24754" y="4854"/>
                    <a:pt x="25373" y="4854"/>
                  </a:cubicBezTo>
                  <a:cubicBezTo>
                    <a:pt x="26356" y="4854"/>
                    <a:pt x="27505" y="4650"/>
                    <a:pt x="28409" y="4650"/>
                  </a:cubicBezTo>
                  <a:cubicBezTo>
                    <a:pt x="28676" y="4650"/>
                    <a:pt x="28921" y="4668"/>
                    <a:pt x="29134" y="4714"/>
                  </a:cubicBezTo>
                  <a:cubicBezTo>
                    <a:pt x="29167" y="4721"/>
                    <a:pt x="29199" y="4725"/>
                    <a:pt x="29230" y="4725"/>
                  </a:cubicBezTo>
                  <a:cubicBezTo>
                    <a:pt x="29667" y="4725"/>
                    <a:pt x="29825" y="4037"/>
                    <a:pt x="29349" y="3935"/>
                  </a:cubicBezTo>
                  <a:cubicBezTo>
                    <a:pt x="28913" y="3841"/>
                    <a:pt x="28464" y="3813"/>
                    <a:pt x="28013" y="3813"/>
                  </a:cubicBezTo>
                  <a:cubicBezTo>
                    <a:pt x="27364" y="3813"/>
                    <a:pt x="26711" y="3871"/>
                    <a:pt x="26084" y="3871"/>
                  </a:cubicBezTo>
                  <a:cubicBezTo>
                    <a:pt x="25022" y="3871"/>
                    <a:pt x="24036" y="3706"/>
                    <a:pt x="23278" y="2817"/>
                  </a:cubicBezTo>
                  <a:cubicBezTo>
                    <a:pt x="21880" y="1179"/>
                    <a:pt x="20376" y="1"/>
                    <a:pt x="18343"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3"/>
          <p:cNvGrpSpPr/>
          <p:nvPr/>
        </p:nvGrpSpPr>
        <p:grpSpPr>
          <a:xfrm>
            <a:off x="641302" y="2389878"/>
            <a:ext cx="1578817" cy="2149384"/>
            <a:chOff x="2475306" y="2531490"/>
            <a:chExt cx="1411927" cy="1922354"/>
          </a:xfrm>
        </p:grpSpPr>
        <p:grpSp>
          <p:nvGrpSpPr>
            <p:cNvPr id="647" name="Google Shape;647;p23"/>
            <p:cNvGrpSpPr/>
            <p:nvPr/>
          </p:nvGrpSpPr>
          <p:grpSpPr>
            <a:xfrm>
              <a:off x="2475306" y="2531490"/>
              <a:ext cx="1411927" cy="1922354"/>
              <a:chOff x="2541781" y="2498527"/>
              <a:chExt cx="1411927" cy="1922354"/>
            </a:xfrm>
          </p:grpSpPr>
          <p:sp>
            <p:nvSpPr>
              <p:cNvPr id="648" name="Google Shape;648;p23"/>
              <p:cNvSpPr/>
              <p:nvPr/>
            </p:nvSpPr>
            <p:spPr>
              <a:xfrm>
                <a:off x="2917943" y="2716062"/>
                <a:ext cx="993735" cy="827487"/>
              </a:xfrm>
              <a:custGeom>
                <a:rect b="b" l="l" r="r" t="t"/>
                <a:pathLst>
                  <a:path extrusionOk="0" h="59714" w="71711">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2728982" y="3503916"/>
                <a:ext cx="1216037" cy="118967"/>
              </a:xfrm>
              <a:custGeom>
                <a:rect b="b" l="l" r="r" t="t"/>
                <a:pathLst>
                  <a:path extrusionOk="0" h="8585" w="87753">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2823504" y="3611298"/>
                <a:ext cx="1069120" cy="747751"/>
              </a:xfrm>
              <a:custGeom>
                <a:rect b="b" l="l" r="r" t="t"/>
                <a:pathLst>
                  <a:path extrusionOk="0" h="53960" w="77151">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2718672" y="3497140"/>
                <a:ext cx="1235036" cy="125438"/>
              </a:xfrm>
              <a:custGeom>
                <a:rect b="b" l="l" r="r" t="t"/>
                <a:pathLst>
                  <a:path extrusionOk="0" h="9052" w="89124">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2820095" y="3613321"/>
                <a:ext cx="11183" cy="159999"/>
              </a:xfrm>
              <a:custGeom>
                <a:rect b="b" l="l" r="r" t="t"/>
                <a:pathLst>
                  <a:path extrusionOk="0" h="11546" w="807">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3034790" y="4348185"/>
                <a:ext cx="861756" cy="11211"/>
              </a:xfrm>
              <a:custGeom>
                <a:rect b="b" l="l" r="r" t="t"/>
                <a:pathLst>
                  <a:path extrusionOk="0" h="809" w="62187">
                    <a:moveTo>
                      <a:pt x="519" y="1"/>
                    </a:moveTo>
                    <a:cubicBezTo>
                      <a:pt x="0" y="1"/>
                      <a:pt x="0" y="809"/>
                      <a:pt x="519" y="809"/>
                    </a:cubicBezTo>
                    <a:lnTo>
                      <a:pt x="61665" y="809"/>
                    </a:lnTo>
                    <a:cubicBezTo>
                      <a:pt x="62186" y="809"/>
                      <a:pt x="62186" y="1"/>
                      <a:pt x="6166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3883714" y="3611451"/>
                <a:ext cx="11197" cy="747765"/>
              </a:xfrm>
              <a:custGeom>
                <a:rect b="b" l="l" r="r" t="t"/>
                <a:pathLst>
                  <a:path extrusionOk="0" h="53961" w="808">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3002682" y="3711959"/>
                <a:ext cx="312057" cy="11183"/>
              </a:xfrm>
              <a:custGeom>
                <a:rect b="b" l="l" r="r" t="t"/>
                <a:pathLst>
                  <a:path extrusionOk="0" h="807" w="22519">
                    <a:moveTo>
                      <a:pt x="522" y="0"/>
                    </a:moveTo>
                    <a:cubicBezTo>
                      <a:pt x="1" y="0"/>
                      <a:pt x="1" y="807"/>
                      <a:pt x="522" y="807"/>
                    </a:cubicBezTo>
                    <a:lnTo>
                      <a:pt x="21999" y="807"/>
                    </a:lnTo>
                    <a:cubicBezTo>
                      <a:pt x="22518" y="807"/>
                      <a:pt x="22518" y="0"/>
                      <a:pt x="2199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3407695" y="3799247"/>
                <a:ext cx="157643" cy="11197"/>
              </a:xfrm>
              <a:custGeom>
                <a:rect b="b" l="l" r="r" t="t"/>
                <a:pathLst>
                  <a:path extrusionOk="0" h="808" w="11376">
                    <a:moveTo>
                      <a:pt x="522" y="1"/>
                    </a:moveTo>
                    <a:cubicBezTo>
                      <a:pt x="1" y="1"/>
                      <a:pt x="1" y="807"/>
                      <a:pt x="522" y="807"/>
                    </a:cubicBezTo>
                    <a:lnTo>
                      <a:pt x="10856" y="807"/>
                    </a:lnTo>
                    <a:cubicBezTo>
                      <a:pt x="11376" y="807"/>
                      <a:pt x="11376" y="1"/>
                      <a:pt x="1085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3168307" y="3964817"/>
                <a:ext cx="240414" cy="11183"/>
              </a:xfrm>
              <a:custGeom>
                <a:rect b="b" l="l" r="r" t="t"/>
                <a:pathLst>
                  <a:path extrusionOk="0" h="807" w="17349">
                    <a:moveTo>
                      <a:pt x="519" y="0"/>
                    </a:moveTo>
                    <a:cubicBezTo>
                      <a:pt x="0" y="0"/>
                      <a:pt x="0" y="807"/>
                      <a:pt x="519" y="807"/>
                    </a:cubicBezTo>
                    <a:lnTo>
                      <a:pt x="16828" y="807"/>
                    </a:lnTo>
                    <a:cubicBezTo>
                      <a:pt x="17349" y="807"/>
                      <a:pt x="17349" y="0"/>
                      <a:pt x="1682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3559850" y="4029698"/>
                <a:ext cx="74858" cy="11197"/>
              </a:xfrm>
              <a:custGeom>
                <a:rect b="b" l="l" r="r" t="t"/>
                <a:pathLst>
                  <a:path extrusionOk="0" h="808" w="5402">
                    <a:moveTo>
                      <a:pt x="522" y="1"/>
                    </a:moveTo>
                    <a:cubicBezTo>
                      <a:pt x="1" y="1"/>
                      <a:pt x="1" y="807"/>
                      <a:pt x="522" y="807"/>
                    </a:cubicBezTo>
                    <a:lnTo>
                      <a:pt x="4882" y="807"/>
                    </a:lnTo>
                    <a:cubicBezTo>
                      <a:pt x="5402" y="807"/>
                      <a:pt x="5402" y="1"/>
                      <a:pt x="488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3315972" y="4237796"/>
                <a:ext cx="372448" cy="11211"/>
              </a:xfrm>
              <a:custGeom>
                <a:rect b="b" l="l" r="r" t="t"/>
                <a:pathLst>
                  <a:path extrusionOk="0" h="809" w="26877">
                    <a:moveTo>
                      <a:pt x="521" y="0"/>
                    </a:moveTo>
                    <a:cubicBezTo>
                      <a:pt x="0" y="0"/>
                      <a:pt x="0" y="809"/>
                      <a:pt x="521" y="809"/>
                    </a:cubicBezTo>
                    <a:lnTo>
                      <a:pt x="26357" y="809"/>
                    </a:lnTo>
                    <a:cubicBezTo>
                      <a:pt x="26877" y="809"/>
                      <a:pt x="26877" y="0"/>
                      <a:pt x="2635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3734413" y="3884263"/>
                <a:ext cx="63634" cy="11183"/>
              </a:xfrm>
              <a:custGeom>
                <a:rect b="b" l="l" r="r" t="t"/>
                <a:pathLst>
                  <a:path extrusionOk="0" h="807" w="4592">
                    <a:moveTo>
                      <a:pt x="520" y="0"/>
                    </a:moveTo>
                    <a:cubicBezTo>
                      <a:pt x="1" y="0"/>
                      <a:pt x="1" y="807"/>
                      <a:pt x="520" y="807"/>
                    </a:cubicBezTo>
                    <a:lnTo>
                      <a:pt x="4072" y="807"/>
                    </a:lnTo>
                    <a:cubicBezTo>
                      <a:pt x="4591" y="807"/>
                      <a:pt x="4591" y="0"/>
                      <a:pt x="407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2932951" y="3907003"/>
                <a:ext cx="136968" cy="431398"/>
              </a:xfrm>
              <a:custGeom>
                <a:rect b="b" l="l" r="r" t="t"/>
                <a:pathLst>
                  <a:path extrusionOk="0" h="31131" w="9884">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2822202" y="3796905"/>
                <a:ext cx="47171" cy="57509"/>
              </a:xfrm>
              <a:custGeom>
                <a:rect b="b" l="l" r="r" t="t"/>
                <a:pathLst>
                  <a:path extrusionOk="0" h="4150" w="3404">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2674356" y="3898744"/>
                <a:ext cx="250072" cy="121239"/>
              </a:xfrm>
              <a:custGeom>
                <a:rect b="b" l="l" r="r" t="t"/>
                <a:pathLst>
                  <a:path extrusionOk="0" h="8749" w="18046">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2615212" y="4179594"/>
                <a:ext cx="343070" cy="186882"/>
              </a:xfrm>
              <a:custGeom>
                <a:rect b="b" l="l" r="r" t="t"/>
                <a:pathLst>
                  <a:path extrusionOk="0" h="13486" w="24757">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2541781" y="3841637"/>
                <a:ext cx="474689" cy="579243"/>
              </a:xfrm>
              <a:custGeom>
                <a:rect b="b" l="l" r="r" t="t"/>
                <a:pathLst>
                  <a:path extrusionOk="0" h="41800" w="34255">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2719448" y="3761444"/>
                <a:ext cx="184402" cy="110486"/>
              </a:xfrm>
              <a:custGeom>
                <a:rect b="b" l="l" r="r" t="t"/>
                <a:pathLst>
                  <a:path extrusionOk="0" h="7973" w="13307">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2771677" y="3791349"/>
                <a:ext cx="99469" cy="63758"/>
              </a:xfrm>
              <a:custGeom>
                <a:rect b="b" l="l" r="r" t="t"/>
                <a:pathLst>
                  <a:path extrusionOk="0" h="4601" w="7178">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2660111" y="3892245"/>
                <a:ext cx="276845" cy="163172"/>
              </a:xfrm>
              <a:custGeom>
                <a:rect b="b" l="l" r="r" t="t"/>
                <a:pathLst>
                  <a:path extrusionOk="0" h="11775" w="19978">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2613342" y="4145352"/>
                <a:ext cx="341089" cy="15451"/>
              </a:xfrm>
              <a:custGeom>
                <a:rect b="b" l="l" r="r" t="t"/>
                <a:pathLst>
                  <a:path extrusionOk="0" h="1115" w="24614">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2610515" y="4148484"/>
                <a:ext cx="356401" cy="225933"/>
              </a:xfrm>
              <a:custGeom>
                <a:rect b="b" l="l" r="r" t="t"/>
                <a:pathLst>
                  <a:path extrusionOk="0" h="16304" w="25719">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2939367" y="4099872"/>
                <a:ext cx="63883" cy="62151"/>
              </a:xfrm>
              <a:custGeom>
                <a:rect b="b" l="l" r="r" t="t"/>
                <a:pathLst>
                  <a:path extrusionOk="0" h="4485" w="461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2613342" y="4175132"/>
                <a:ext cx="331042" cy="11225"/>
              </a:xfrm>
              <a:custGeom>
                <a:rect b="b" l="l" r="r" t="t"/>
                <a:pathLst>
                  <a:path extrusionOk="0" h="810" w="23889">
                    <a:moveTo>
                      <a:pt x="521" y="1"/>
                    </a:moveTo>
                    <a:cubicBezTo>
                      <a:pt x="0" y="1"/>
                      <a:pt x="0" y="809"/>
                      <a:pt x="521" y="809"/>
                    </a:cubicBezTo>
                    <a:lnTo>
                      <a:pt x="23369" y="809"/>
                    </a:lnTo>
                    <a:cubicBezTo>
                      <a:pt x="23889" y="809"/>
                      <a:pt x="23889" y="1"/>
                      <a:pt x="2336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2645172" y="4122751"/>
                <a:ext cx="11211" cy="30972"/>
              </a:xfrm>
              <a:custGeom>
                <a:rect b="b" l="l" r="r" t="t"/>
                <a:pathLst>
                  <a:path extrusionOk="0" h="2235" w="809">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2704468" y="4121642"/>
                <a:ext cx="11225" cy="28699"/>
              </a:xfrm>
              <a:custGeom>
                <a:rect b="b" l="l" r="r" t="t"/>
                <a:pathLst>
                  <a:path extrusionOk="0" h="2071" w="81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2774975" y="4119411"/>
                <a:ext cx="11183" cy="30930"/>
              </a:xfrm>
              <a:custGeom>
                <a:rect b="b" l="l" r="r" t="t"/>
                <a:pathLst>
                  <a:path extrusionOk="0" h="2232" w="807">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2847672" y="4122751"/>
                <a:ext cx="11225" cy="32080"/>
              </a:xfrm>
              <a:custGeom>
                <a:rect b="b" l="l" r="r" t="t"/>
                <a:pathLst>
                  <a:path extrusionOk="0" h="2315" w="81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2906982" y="4121642"/>
                <a:ext cx="11211" cy="32080"/>
              </a:xfrm>
              <a:custGeom>
                <a:rect b="b" l="l" r="r" t="t"/>
                <a:pathLst>
                  <a:path extrusionOk="0" h="2315" w="809">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2673760" y="4009577"/>
                <a:ext cx="246040" cy="11183"/>
              </a:xfrm>
              <a:custGeom>
                <a:rect b="b" l="l" r="r" t="t"/>
                <a:pathLst>
                  <a:path extrusionOk="0" h="807" w="17755">
                    <a:moveTo>
                      <a:pt x="522" y="0"/>
                    </a:moveTo>
                    <a:cubicBezTo>
                      <a:pt x="1" y="0"/>
                      <a:pt x="1" y="807"/>
                      <a:pt x="522" y="807"/>
                    </a:cubicBezTo>
                    <a:lnTo>
                      <a:pt x="17233" y="807"/>
                    </a:lnTo>
                    <a:cubicBezTo>
                      <a:pt x="17754" y="807"/>
                      <a:pt x="17754" y="0"/>
                      <a:pt x="1723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2903989" y="3873066"/>
                <a:ext cx="221748" cy="501364"/>
              </a:xfrm>
              <a:custGeom>
                <a:rect b="b" l="l" r="r" t="t"/>
                <a:pathLst>
                  <a:path extrusionOk="0" h="36180" w="16002">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2927851" y="3900255"/>
                <a:ext cx="149813" cy="447168"/>
              </a:xfrm>
              <a:custGeom>
                <a:rect b="b" l="l" r="r" t="t"/>
                <a:pathLst>
                  <a:path extrusionOk="0" h="32269" w="10811">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2818599" y="3791958"/>
                <a:ext cx="11197" cy="55569"/>
              </a:xfrm>
              <a:custGeom>
                <a:rect b="b" l="l" r="r" t="t"/>
                <a:pathLst>
                  <a:path extrusionOk="0" h="4010" w="808">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3202216" y="3109061"/>
                <a:ext cx="255796" cy="133766"/>
              </a:xfrm>
              <a:custGeom>
                <a:rect b="b" l="l" r="r" t="t"/>
                <a:pathLst>
                  <a:path extrusionOk="0" h="9653" w="18459">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3062158" y="2656516"/>
                <a:ext cx="494948" cy="432673"/>
              </a:xfrm>
              <a:custGeom>
                <a:rect b="b" l="l" r="r" t="t"/>
                <a:pathLst>
                  <a:path extrusionOk="0" h="31223" w="35717">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3519941" y="2813910"/>
                <a:ext cx="70438" cy="69329"/>
              </a:xfrm>
              <a:custGeom>
                <a:rect b="b" l="l" r="r" t="t"/>
                <a:pathLst>
                  <a:path extrusionOk="0" h="5003" w="5083">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3526703" y="2834267"/>
                <a:ext cx="36515" cy="36556"/>
              </a:xfrm>
              <a:custGeom>
                <a:rect b="b" l="l" r="r" t="t"/>
                <a:pathLst>
                  <a:path extrusionOk="0" h="2638" w="2635">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3021320" y="2836775"/>
                <a:ext cx="79154" cy="85099"/>
              </a:xfrm>
              <a:custGeom>
                <a:rect b="b" l="l" r="r" t="t"/>
                <a:pathLst>
                  <a:path extrusionOk="0" h="6141" w="5712">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3051280" y="2862979"/>
                <a:ext cx="40325" cy="37083"/>
              </a:xfrm>
              <a:custGeom>
                <a:rect b="b" l="l" r="r" t="t"/>
                <a:pathLst>
                  <a:path extrusionOk="0" h="2676" w="291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3031450" y="2498527"/>
                <a:ext cx="510469" cy="295761"/>
              </a:xfrm>
              <a:custGeom>
                <a:rect b="b" l="l" r="r" t="t"/>
                <a:pathLst>
                  <a:path extrusionOk="0" h="21343" w="36837">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3078898" y="2673353"/>
                <a:ext cx="86706" cy="169491"/>
              </a:xfrm>
              <a:custGeom>
                <a:rect b="b" l="l" r="r" t="t"/>
                <a:pathLst>
                  <a:path extrusionOk="0" h="12231" w="6257">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3040485" y="2545546"/>
                <a:ext cx="499452" cy="239929"/>
              </a:xfrm>
              <a:custGeom>
                <a:rect b="b" l="l" r="r" t="t"/>
                <a:pathLst>
                  <a:path extrusionOk="0" h="17314" w="36042">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3235294" y="3066657"/>
                <a:ext cx="156798" cy="125521"/>
              </a:xfrm>
              <a:custGeom>
                <a:rect b="b" l="l" r="r" t="t"/>
                <a:pathLst>
                  <a:path extrusionOk="0" h="9058" w="11315">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3190797" y="3102562"/>
                <a:ext cx="135291" cy="144354"/>
              </a:xfrm>
              <a:custGeom>
                <a:rect b="b" l="l" r="r" t="t"/>
                <a:pathLst>
                  <a:path extrusionOk="0" h="10417" w="9763">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3310776" y="3103670"/>
                <a:ext cx="136469" cy="141596"/>
              </a:xfrm>
              <a:custGeom>
                <a:rect b="b" l="l" r="r" t="t"/>
                <a:pathLst>
                  <a:path extrusionOk="0" h="10218" w="9848">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2892487" y="3111112"/>
                <a:ext cx="531103" cy="436068"/>
              </a:xfrm>
              <a:custGeom>
                <a:rect b="b" l="l" r="r" t="t"/>
                <a:pathLst>
                  <a:path extrusionOk="0" h="31468" w="38326">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3389833" y="2664678"/>
                <a:ext cx="544530" cy="586283"/>
              </a:xfrm>
              <a:custGeom>
                <a:rect b="b" l="l" r="r" t="t"/>
                <a:pathLst>
                  <a:path extrusionOk="0" h="42308" w="39295">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3404688" y="3361378"/>
                <a:ext cx="172734" cy="169560"/>
              </a:xfrm>
              <a:custGeom>
                <a:rect b="b" l="l" r="r" t="t"/>
                <a:pathLst>
                  <a:path extrusionOk="0" h="12236" w="12465">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3330703" y="3368667"/>
                <a:ext cx="19858" cy="159763"/>
              </a:xfrm>
              <a:custGeom>
                <a:rect b="b" l="l" r="r" t="t"/>
                <a:pathLst>
                  <a:path extrusionOk="0" h="11529" w="1433">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3765177" y="2712722"/>
                <a:ext cx="148012" cy="40270"/>
              </a:xfrm>
              <a:custGeom>
                <a:rect b="b" l="l" r="r" t="t"/>
                <a:pathLst>
                  <a:path extrusionOk="0" h="2906" w="10681">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3777524" y="2519687"/>
                <a:ext cx="174230" cy="173163"/>
              </a:xfrm>
              <a:custGeom>
                <a:rect b="b" l="l" r="r" t="t"/>
                <a:pathLst>
                  <a:path extrusionOk="0" h="12496" w="12573">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3494554" y="3242190"/>
                <a:ext cx="32330" cy="159680"/>
              </a:xfrm>
              <a:custGeom>
                <a:rect b="b" l="l" r="r" t="t"/>
                <a:pathLst>
                  <a:path extrusionOk="0" h="11523" w="2333">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3107874" y="3264445"/>
                <a:ext cx="14412" cy="11183"/>
              </a:xfrm>
              <a:custGeom>
                <a:rect b="b" l="l" r="r" t="t"/>
                <a:pathLst>
                  <a:path extrusionOk="0" h="807" w="1040">
                    <a:moveTo>
                      <a:pt x="520" y="0"/>
                    </a:moveTo>
                    <a:cubicBezTo>
                      <a:pt x="1" y="0"/>
                      <a:pt x="1" y="807"/>
                      <a:pt x="520" y="807"/>
                    </a:cubicBezTo>
                    <a:cubicBezTo>
                      <a:pt x="1039" y="807"/>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3206318" y="3237575"/>
                <a:ext cx="14440" cy="11211"/>
              </a:xfrm>
              <a:custGeom>
                <a:rect b="b" l="l" r="r" t="t"/>
                <a:pathLst>
                  <a:path extrusionOk="0" h="809" w="1042">
                    <a:moveTo>
                      <a:pt x="522" y="0"/>
                    </a:moveTo>
                    <a:cubicBezTo>
                      <a:pt x="1" y="0"/>
                      <a:pt x="3" y="809"/>
                      <a:pt x="522" y="809"/>
                    </a:cubicBezTo>
                    <a:cubicBezTo>
                      <a:pt x="1041" y="809"/>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3213066" y="3324836"/>
                <a:ext cx="14398" cy="11225"/>
              </a:xfrm>
              <a:custGeom>
                <a:rect b="b" l="l" r="r" t="t"/>
                <a:pathLst>
                  <a:path extrusionOk="0" h="810" w="1039">
                    <a:moveTo>
                      <a:pt x="520" y="1"/>
                    </a:moveTo>
                    <a:cubicBezTo>
                      <a:pt x="0" y="1"/>
                      <a:pt x="0" y="809"/>
                      <a:pt x="520" y="809"/>
                    </a:cubicBezTo>
                    <a:cubicBezTo>
                      <a:pt x="1039" y="809"/>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3349535" y="3280104"/>
                <a:ext cx="14426" cy="11197"/>
              </a:xfrm>
              <a:custGeom>
                <a:rect b="b" l="l" r="r" t="t"/>
                <a:pathLst>
                  <a:path extrusionOk="0" h="808" w="1041">
                    <a:moveTo>
                      <a:pt x="521" y="0"/>
                    </a:moveTo>
                    <a:cubicBezTo>
                      <a:pt x="0" y="0"/>
                      <a:pt x="2" y="807"/>
                      <a:pt x="521" y="807"/>
                    </a:cubicBezTo>
                    <a:cubicBezTo>
                      <a:pt x="1040" y="807"/>
                      <a:pt x="1040" y="0"/>
                      <a:pt x="521"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3423368" y="3329326"/>
                <a:ext cx="14453" cy="11197"/>
              </a:xfrm>
              <a:custGeom>
                <a:rect b="b" l="l" r="r" t="t"/>
                <a:pathLst>
                  <a:path extrusionOk="0" h="808" w="1043">
                    <a:moveTo>
                      <a:pt x="521" y="1"/>
                    </a:moveTo>
                    <a:cubicBezTo>
                      <a:pt x="0" y="1"/>
                      <a:pt x="2" y="807"/>
                      <a:pt x="521" y="807"/>
                    </a:cubicBezTo>
                    <a:cubicBezTo>
                      <a:pt x="1042" y="807"/>
                      <a:pt x="1042"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3486018" y="3201781"/>
                <a:ext cx="14440" cy="11197"/>
              </a:xfrm>
              <a:custGeom>
                <a:rect b="b" l="l" r="r" t="t"/>
                <a:pathLst>
                  <a:path extrusionOk="0" h="808" w="1042">
                    <a:moveTo>
                      <a:pt x="522" y="1"/>
                    </a:moveTo>
                    <a:cubicBezTo>
                      <a:pt x="2" y="1"/>
                      <a:pt x="1" y="807"/>
                      <a:pt x="522" y="807"/>
                    </a:cubicBezTo>
                    <a:cubicBezTo>
                      <a:pt x="1041" y="807"/>
                      <a:pt x="1041" y="1"/>
                      <a:pt x="522"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3541988" y="3110031"/>
                <a:ext cx="14398" cy="11211"/>
              </a:xfrm>
              <a:custGeom>
                <a:rect b="b" l="l" r="r" t="t"/>
                <a:pathLst>
                  <a:path extrusionOk="0" h="809" w="1039">
                    <a:moveTo>
                      <a:pt x="520" y="0"/>
                    </a:moveTo>
                    <a:cubicBezTo>
                      <a:pt x="0" y="0"/>
                      <a:pt x="0" y="809"/>
                      <a:pt x="520" y="809"/>
                    </a:cubicBezTo>
                    <a:cubicBezTo>
                      <a:pt x="1039" y="809"/>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3640432" y="3130180"/>
                <a:ext cx="14412" cy="11197"/>
              </a:xfrm>
              <a:custGeom>
                <a:rect b="b" l="l" r="r" t="t"/>
                <a:pathLst>
                  <a:path extrusionOk="0" h="808" w="1040">
                    <a:moveTo>
                      <a:pt x="520" y="0"/>
                    </a:moveTo>
                    <a:cubicBezTo>
                      <a:pt x="0" y="0"/>
                      <a:pt x="0" y="807"/>
                      <a:pt x="520" y="807"/>
                    </a:cubicBezTo>
                    <a:cubicBezTo>
                      <a:pt x="1039" y="807"/>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3673995" y="3022756"/>
                <a:ext cx="14426" cy="11225"/>
              </a:xfrm>
              <a:custGeom>
                <a:rect b="b" l="l" r="r" t="t"/>
                <a:pathLst>
                  <a:path extrusionOk="0" h="810" w="1041">
                    <a:moveTo>
                      <a:pt x="521" y="1"/>
                    </a:moveTo>
                    <a:cubicBezTo>
                      <a:pt x="0" y="1"/>
                      <a:pt x="2" y="809"/>
                      <a:pt x="521" y="809"/>
                    </a:cubicBezTo>
                    <a:cubicBezTo>
                      <a:pt x="1041" y="809"/>
                      <a:pt x="1041"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3772438" y="2993683"/>
                <a:ext cx="14453" cy="11197"/>
              </a:xfrm>
              <a:custGeom>
                <a:rect b="b" l="l" r="r" t="t"/>
                <a:pathLst>
                  <a:path extrusionOk="0" h="808" w="1043">
                    <a:moveTo>
                      <a:pt x="521" y="1"/>
                    </a:moveTo>
                    <a:cubicBezTo>
                      <a:pt x="0" y="1"/>
                      <a:pt x="2" y="808"/>
                      <a:pt x="521" y="808"/>
                    </a:cubicBezTo>
                    <a:cubicBezTo>
                      <a:pt x="1042" y="808"/>
                      <a:pt x="1042"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3743365" y="2890680"/>
                <a:ext cx="14426" cy="11225"/>
              </a:xfrm>
              <a:custGeom>
                <a:rect b="b" l="l" r="r" t="t"/>
                <a:pathLst>
                  <a:path extrusionOk="0" h="810" w="1041">
                    <a:moveTo>
                      <a:pt x="520" y="1"/>
                    </a:moveTo>
                    <a:cubicBezTo>
                      <a:pt x="0" y="1"/>
                      <a:pt x="0" y="809"/>
                      <a:pt x="520" y="809"/>
                    </a:cubicBezTo>
                    <a:cubicBezTo>
                      <a:pt x="1041" y="809"/>
                      <a:pt x="1041"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3846299" y="2805678"/>
                <a:ext cx="14426" cy="11183"/>
              </a:xfrm>
              <a:custGeom>
                <a:rect b="b" l="l" r="r" t="t"/>
                <a:pathLst>
                  <a:path extrusionOk="0" h="807" w="1041">
                    <a:moveTo>
                      <a:pt x="520" y="0"/>
                    </a:moveTo>
                    <a:cubicBezTo>
                      <a:pt x="0" y="0"/>
                      <a:pt x="0" y="807"/>
                      <a:pt x="520" y="807"/>
                    </a:cubicBezTo>
                    <a:cubicBezTo>
                      <a:pt x="1041" y="807"/>
                      <a:pt x="1041"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3783635" y="2783285"/>
                <a:ext cx="14412" cy="11197"/>
              </a:xfrm>
              <a:custGeom>
                <a:rect b="b" l="l" r="r" t="t"/>
                <a:pathLst>
                  <a:path extrusionOk="0" h="808" w="1040">
                    <a:moveTo>
                      <a:pt x="520" y="1"/>
                    </a:moveTo>
                    <a:cubicBezTo>
                      <a:pt x="1" y="1"/>
                      <a:pt x="1" y="808"/>
                      <a:pt x="520" y="808"/>
                    </a:cubicBezTo>
                    <a:cubicBezTo>
                      <a:pt x="1039" y="808"/>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3011662" y="3412110"/>
                <a:ext cx="14426" cy="11211"/>
              </a:xfrm>
              <a:custGeom>
                <a:rect b="b" l="l" r="r" t="t"/>
                <a:pathLst>
                  <a:path extrusionOk="0" h="809" w="1041">
                    <a:moveTo>
                      <a:pt x="520" y="0"/>
                    </a:moveTo>
                    <a:cubicBezTo>
                      <a:pt x="0" y="0"/>
                      <a:pt x="0" y="809"/>
                      <a:pt x="520" y="809"/>
                    </a:cubicBezTo>
                    <a:cubicBezTo>
                      <a:pt x="1041" y="809"/>
                      <a:pt x="1041"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3112336" y="3362889"/>
                <a:ext cx="14426" cy="11183"/>
              </a:xfrm>
              <a:custGeom>
                <a:rect b="b" l="l" r="r" t="t"/>
                <a:pathLst>
                  <a:path extrusionOk="0" h="807" w="1041">
                    <a:moveTo>
                      <a:pt x="522" y="0"/>
                    </a:moveTo>
                    <a:cubicBezTo>
                      <a:pt x="2" y="0"/>
                      <a:pt x="1" y="807"/>
                      <a:pt x="522" y="807"/>
                    </a:cubicBezTo>
                    <a:cubicBezTo>
                      <a:pt x="1041" y="807"/>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3112336" y="3454639"/>
                <a:ext cx="14426" cy="11197"/>
              </a:xfrm>
              <a:custGeom>
                <a:rect b="b" l="l" r="r" t="t"/>
                <a:pathLst>
                  <a:path extrusionOk="0" h="808" w="1041">
                    <a:moveTo>
                      <a:pt x="522" y="0"/>
                    </a:moveTo>
                    <a:cubicBezTo>
                      <a:pt x="2" y="0"/>
                      <a:pt x="1" y="807"/>
                      <a:pt x="522" y="807"/>
                    </a:cubicBezTo>
                    <a:cubicBezTo>
                      <a:pt x="1041" y="807"/>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3233160" y="3405390"/>
                <a:ext cx="14440" cy="11225"/>
              </a:xfrm>
              <a:custGeom>
                <a:rect b="b" l="l" r="r" t="t"/>
                <a:pathLst>
                  <a:path extrusionOk="0" h="810" w="1042">
                    <a:moveTo>
                      <a:pt x="522" y="1"/>
                    </a:moveTo>
                    <a:cubicBezTo>
                      <a:pt x="3" y="1"/>
                      <a:pt x="1" y="809"/>
                      <a:pt x="522" y="809"/>
                    </a:cubicBezTo>
                    <a:cubicBezTo>
                      <a:pt x="1041" y="809"/>
                      <a:pt x="1041" y="1"/>
                      <a:pt x="522"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3253336" y="3470298"/>
                <a:ext cx="14412" cy="11225"/>
              </a:xfrm>
              <a:custGeom>
                <a:rect b="b" l="l" r="r" t="t"/>
                <a:pathLst>
                  <a:path extrusionOk="0" h="810" w="1040">
                    <a:moveTo>
                      <a:pt x="520" y="1"/>
                    </a:moveTo>
                    <a:cubicBezTo>
                      <a:pt x="1" y="1"/>
                      <a:pt x="1" y="809"/>
                      <a:pt x="520" y="809"/>
                    </a:cubicBezTo>
                    <a:cubicBezTo>
                      <a:pt x="1039" y="809"/>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23"/>
            <p:cNvGrpSpPr/>
            <p:nvPr/>
          </p:nvGrpSpPr>
          <p:grpSpPr>
            <a:xfrm>
              <a:off x="3076557" y="2794399"/>
              <a:ext cx="314524" cy="180771"/>
              <a:chOff x="3380175" y="493600"/>
              <a:chExt cx="356725" cy="205025"/>
            </a:xfrm>
          </p:grpSpPr>
          <p:sp>
            <p:nvSpPr>
              <p:cNvPr id="720" name="Google Shape;720;p23"/>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3"/>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23"/>
            <p:cNvSpPr/>
            <p:nvPr/>
          </p:nvSpPr>
          <p:spPr>
            <a:xfrm>
              <a:off x="3191748" y="2987199"/>
              <a:ext cx="94224" cy="53856"/>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3"/>
          <p:cNvGrpSpPr/>
          <p:nvPr/>
        </p:nvGrpSpPr>
        <p:grpSpPr>
          <a:xfrm>
            <a:off x="2680931" y="2144532"/>
            <a:ext cx="1173962" cy="1957996"/>
            <a:chOff x="3676859" y="1785855"/>
            <a:chExt cx="1447727" cy="2414596"/>
          </a:xfrm>
        </p:grpSpPr>
        <p:grpSp>
          <p:nvGrpSpPr>
            <p:cNvPr id="727" name="Google Shape;727;p23"/>
            <p:cNvGrpSpPr/>
            <p:nvPr/>
          </p:nvGrpSpPr>
          <p:grpSpPr>
            <a:xfrm>
              <a:off x="3676859" y="1785855"/>
              <a:ext cx="1447727" cy="2414596"/>
              <a:chOff x="2261400" y="366500"/>
              <a:chExt cx="3063325" cy="5109175"/>
            </a:xfrm>
          </p:grpSpPr>
          <p:sp>
            <p:nvSpPr>
              <p:cNvPr id="728" name="Google Shape;728;p23"/>
              <p:cNvSpPr/>
              <p:nvPr/>
            </p:nvSpPr>
            <p:spPr>
              <a:xfrm>
                <a:off x="2787825" y="1897300"/>
                <a:ext cx="587025" cy="1775025"/>
              </a:xfrm>
              <a:custGeom>
                <a:rect b="b" l="l" r="r" t="t"/>
                <a:pathLst>
                  <a:path extrusionOk="0" h="71001" w="23481">
                    <a:moveTo>
                      <a:pt x="21236" y="0"/>
                    </a:moveTo>
                    <a:cubicBezTo>
                      <a:pt x="17082" y="0"/>
                      <a:pt x="10486" y="5204"/>
                      <a:pt x="8947" y="7441"/>
                    </a:cubicBezTo>
                    <a:cubicBezTo>
                      <a:pt x="4053" y="15044"/>
                      <a:pt x="2713" y="23984"/>
                      <a:pt x="1240" y="32780"/>
                    </a:cubicBezTo>
                    <a:cubicBezTo>
                      <a:pt x="580" y="36906"/>
                      <a:pt x="609" y="41047"/>
                      <a:pt x="496" y="45325"/>
                    </a:cubicBezTo>
                    <a:cubicBezTo>
                      <a:pt x="388" y="49464"/>
                      <a:pt x="0" y="53734"/>
                      <a:pt x="861" y="57760"/>
                    </a:cubicBezTo>
                    <a:cubicBezTo>
                      <a:pt x="2727" y="65541"/>
                      <a:pt x="7871" y="69404"/>
                      <a:pt x="15151" y="70837"/>
                    </a:cubicBezTo>
                    <a:cubicBezTo>
                      <a:pt x="15564" y="70848"/>
                      <a:pt x="15699" y="70989"/>
                      <a:pt x="16114" y="71001"/>
                    </a:cubicBezTo>
                    <a:lnTo>
                      <a:pt x="23481" y="783"/>
                    </a:lnTo>
                    <a:cubicBezTo>
                      <a:pt x="22891" y="235"/>
                      <a:pt x="22118" y="0"/>
                      <a:pt x="21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p:nvPr/>
            </p:nvSpPr>
            <p:spPr>
              <a:xfrm>
                <a:off x="3185500" y="3121600"/>
                <a:ext cx="1967600" cy="1764850"/>
              </a:xfrm>
              <a:custGeom>
                <a:rect b="b" l="l" r="r" t="t"/>
                <a:pathLst>
                  <a:path extrusionOk="0" h="70594" w="78704">
                    <a:moveTo>
                      <a:pt x="50708" y="0"/>
                    </a:moveTo>
                    <a:cubicBezTo>
                      <a:pt x="46592" y="0"/>
                      <a:pt x="42844" y="1144"/>
                      <a:pt x="39095" y="3040"/>
                    </a:cubicBezTo>
                    <a:cubicBezTo>
                      <a:pt x="34259" y="5486"/>
                      <a:pt x="29108" y="7186"/>
                      <a:pt x="24100" y="9230"/>
                    </a:cubicBezTo>
                    <a:cubicBezTo>
                      <a:pt x="21682" y="10217"/>
                      <a:pt x="19309" y="11182"/>
                      <a:pt x="16794" y="11894"/>
                    </a:cubicBezTo>
                    <a:cubicBezTo>
                      <a:pt x="15816" y="12169"/>
                      <a:pt x="15290" y="12417"/>
                      <a:pt x="14859" y="13095"/>
                    </a:cubicBezTo>
                    <a:cubicBezTo>
                      <a:pt x="12623" y="13541"/>
                      <a:pt x="10370" y="13880"/>
                      <a:pt x="8132" y="13880"/>
                    </a:cubicBezTo>
                    <a:cubicBezTo>
                      <a:pt x="6368" y="13880"/>
                      <a:pt x="4614" y="13670"/>
                      <a:pt x="2886" y="13136"/>
                    </a:cubicBezTo>
                    <a:cubicBezTo>
                      <a:pt x="2692" y="13076"/>
                      <a:pt x="2501" y="13048"/>
                      <a:pt x="2315" y="13048"/>
                    </a:cubicBezTo>
                    <a:cubicBezTo>
                      <a:pt x="1025" y="13048"/>
                      <a:pt x="0" y="14385"/>
                      <a:pt x="339" y="15683"/>
                    </a:cubicBezTo>
                    <a:cubicBezTo>
                      <a:pt x="470" y="16186"/>
                      <a:pt x="653" y="16665"/>
                      <a:pt x="857" y="17135"/>
                    </a:cubicBezTo>
                    <a:cubicBezTo>
                      <a:pt x="695" y="17412"/>
                      <a:pt x="588" y="17741"/>
                      <a:pt x="576" y="18135"/>
                    </a:cubicBezTo>
                    <a:cubicBezTo>
                      <a:pt x="393" y="24601"/>
                      <a:pt x="767" y="30345"/>
                      <a:pt x="5272" y="35460"/>
                    </a:cubicBezTo>
                    <a:cubicBezTo>
                      <a:pt x="9326" y="40064"/>
                      <a:pt x="14423" y="41420"/>
                      <a:pt x="20294" y="42194"/>
                    </a:cubicBezTo>
                    <a:cubicBezTo>
                      <a:pt x="21878" y="42402"/>
                      <a:pt x="23413" y="42551"/>
                      <a:pt x="24938" y="42551"/>
                    </a:cubicBezTo>
                    <a:cubicBezTo>
                      <a:pt x="26627" y="42551"/>
                      <a:pt x="28303" y="42368"/>
                      <a:pt x="30020" y="41880"/>
                    </a:cubicBezTo>
                    <a:cubicBezTo>
                      <a:pt x="30164" y="41838"/>
                      <a:pt x="30308" y="41785"/>
                      <a:pt x="30450" y="41741"/>
                    </a:cubicBezTo>
                    <a:cubicBezTo>
                      <a:pt x="31692" y="41694"/>
                      <a:pt x="32929" y="41419"/>
                      <a:pt x="34147" y="41018"/>
                    </a:cubicBezTo>
                    <a:lnTo>
                      <a:pt x="34147" y="41018"/>
                    </a:lnTo>
                    <a:cubicBezTo>
                      <a:pt x="32082" y="42885"/>
                      <a:pt x="30144" y="44892"/>
                      <a:pt x="28303" y="47000"/>
                    </a:cubicBezTo>
                    <a:cubicBezTo>
                      <a:pt x="28087" y="47247"/>
                      <a:pt x="27944" y="47508"/>
                      <a:pt x="27859" y="47772"/>
                    </a:cubicBezTo>
                    <a:cubicBezTo>
                      <a:pt x="26894" y="48604"/>
                      <a:pt x="25919" y="49428"/>
                      <a:pt x="24960" y="50269"/>
                    </a:cubicBezTo>
                    <a:cubicBezTo>
                      <a:pt x="23387" y="51648"/>
                      <a:pt x="22344" y="53007"/>
                      <a:pt x="22140" y="54364"/>
                    </a:cubicBezTo>
                    <a:cubicBezTo>
                      <a:pt x="21502" y="54968"/>
                      <a:pt x="21269" y="55924"/>
                      <a:pt x="21769" y="56857"/>
                    </a:cubicBezTo>
                    <a:cubicBezTo>
                      <a:pt x="23223" y="59573"/>
                      <a:pt x="25576" y="61583"/>
                      <a:pt x="27446" y="64003"/>
                    </a:cubicBezTo>
                    <a:cubicBezTo>
                      <a:pt x="28982" y="65990"/>
                      <a:pt x="30994" y="69288"/>
                      <a:pt x="33327" y="70356"/>
                    </a:cubicBezTo>
                    <a:cubicBezTo>
                      <a:pt x="33687" y="70521"/>
                      <a:pt x="34039" y="70593"/>
                      <a:pt x="34381" y="70593"/>
                    </a:cubicBezTo>
                    <a:cubicBezTo>
                      <a:pt x="35904" y="70593"/>
                      <a:pt x="37244" y="69168"/>
                      <a:pt x="38362" y="68212"/>
                    </a:cubicBezTo>
                    <a:cubicBezTo>
                      <a:pt x="41429" y="65590"/>
                      <a:pt x="44064" y="62400"/>
                      <a:pt x="46875" y="59515"/>
                    </a:cubicBezTo>
                    <a:cubicBezTo>
                      <a:pt x="52302" y="53952"/>
                      <a:pt x="58353" y="48893"/>
                      <a:pt x="63092" y="42677"/>
                    </a:cubicBezTo>
                    <a:cubicBezTo>
                      <a:pt x="63796" y="41755"/>
                      <a:pt x="64476" y="40814"/>
                      <a:pt x="65148" y="39869"/>
                    </a:cubicBezTo>
                    <a:cubicBezTo>
                      <a:pt x="65437" y="39773"/>
                      <a:pt x="65702" y="39615"/>
                      <a:pt x="65905" y="39369"/>
                    </a:cubicBezTo>
                    <a:cubicBezTo>
                      <a:pt x="67426" y="37527"/>
                      <a:pt x="69188" y="35831"/>
                      <a:pt x="70265" y="33671"/>
                    </a:cubicBezTo>
                    <a:cubicBezTo>
                      <a:pt x="70506" y="33191"/>
                      <a:pt x="70545" y="32725"/>
                      <a:pt x="70457" y="32302"/>
                    </a:cubicBezTo>
                    <a:cubicBezTo>
                      <a:pt x="70874" y="31721"/>
                      <a:pt x="71296" y="31144"/>
                      <a:pt x="71695" y="30554"/>
                    </a:cubicBezTo>
                    <a:cubicBezTo>
                      <a:pt x="72063" y="30377"/>
                      <a:pt x="72394" y="30096"/>
                      <a:pt x="72646" y="29738"/>
                    </a:cubicBezTo>
                    <a:cubicBezTo>
                      <a:pt x="73752" y="28177"/>
                      <a:pt x="74987" y="26828"/>
                      <a:pt x="75651" y="25000"/>
                    </a:cubicBezTo>
                    <a:cubicBezTo>
                      <a:pt x="75778" y="24653"/>
                      <a:pt x="75766" y="24292"/>
                      <a:pt x="75670" y="23952"/>
                    </a:cubicBezTo>
                    <a:cubicBezTo>
                      <a:pt x="76041" y="23349"/>
                      <a:pt x="76396" y="22738"/>
                      <a:pt x="76720" y="22110"/>
                    </a:cubicBezTo>
                    <a:cubicBezTo>
                      <a:pt x="76963" y="21780"/>
                      <a:pt x="77171" y="21431"/>
                      <a:pt x="77317" y="21053"/>
                    </a:cubicBezTo>
                    <a:cubicBezTo>
                      <a:pt x="77356" y="20944"/>
                      <a:pt x="77383" y="20831"/>
                      <a:pt x="77397" y="20716"/>
                    </a:cubicBezTo>
                    <a:cubicBezTo>
                      <a:pt x="78078" y="19140"/>
                      <a:pt x="78625" y="17355"/>
                      <a:pt x="78652" y="15689"/>
                    </a:cubicBezTo>
                    <a:cubicBezTo>
                      <a:pt x="78703" y="12606"/>
                      <a:pt x="77546" y="11122"/>
                      <a:pt x="76480" y="8372"/>
                    </a:cubicBezTo>
                    <a:cubicBezTo>
                      <a:pt x="76255" y="7791"/>
                      <a:pt x="75858" y="7414"/>
                      <a:pt x="75399" y="7198"/>
                    </a:cubicBezTo>
                    <a:cubicBezTo>
                      <a:pt x="73488" y="4247"/>
                      <a:pt x="69806" y="2967"/>
                      <a:pt x="66636" y="1776"/>
                    </a:cubicBezTo>
                    <a:cubicBezTo>
                      <a:pt x="62106" y="73"/>
                      <a:pt x="57527" y="536"/>
                      <a:pt x="52813" y="99"/>
                    </a:cubicBezTo>
                    <a:cubicBezTo>
                      <a:pt x="52100" y="32"/>
                      <a:pt x="51399" y="0"/>
                      <a:pt x="507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4271350" y="3891075"/>
                <a:ext cx="747375" cy="938350"/>
              </a:xfrm>
              <a:custGeom>
                <a:rect b="b" l="l" r="r" t="t"/>
                <a:pathLst>
                  <a:path extrusionOk="0" h="37534" w="29895">
                    <a:moveTo>
                      <a:pt x="28365" y="0"/>
                    </a:moveTo>
                    <a:cubicBezTo>
                      <a:pt x="27919" y="0"/>
                      <a:pt x="27471" y="250"/>
                      <a:pt x="27360" y="743"/>
                    </a:cubicBezTo>
                    <a:cubicBezTo>
                      <a:pt x="26851" y="3012"/>
                      <a:pt x="25050" y="4594"/>
                      <a:pt x="23841" y="6501"/>
                    </a:cubicBezTo>
                    <a:cubicBezTo>
                      <a:pt x="23699" y="6725"/>
                      <a:pt x="23658" y="6944"/>
                      <a:pt x="23685" y="7145"/>
                    </a:cubicBezTo>
                    <a:cubicBezTo>
                      <a:pt x="21497" y="9057"/>
                      <a:pt x="19836" y="11382"/>
                      <a:pt x="18122" y="13779"/>
                    </a:cubicBezTo>
                    <a:cubicBezTo>
                      <a:pt x="16051" y="16671"/>
                      <a:pt x="13315" y="18990"/>
                      <a:pt x="11037" y="21717"/>
                    </a:cubicBezTo>
                    <a:cubicBezTo>
                      <a:pt x="10805" y="21844"/>
                      <a:pt x="10600" y="22017"/>
                      <a:pt x="10436" y="22224"/>
                    </a:cubicBezTo>
                    <a:cubicBezTo>
                      <a:pt x="7869" y="25405"/>
                      <a:pt x="3834" y="27689"/>
                      <a:pt x="1792" y="31229"/>
                    </a:cubicBezTo>
                    <a:cubicBezTo>
                      <a:pt x="1551" y="31315"/>
                      <a:pt x="1306" y="31394"/>
                      <a:pt x="1066" y="31486"/>
                    </a:cubicBezTo>
                    <a:cubicBezTo>
                      <a:pt x="375" y="31753"/>
                      <a:pt x="0" y="32635"/>
                      <a:pt x="610" y="33216"/>
                    </a:cubicBezTo>
                    <a:cubicBezTo>
                      <a:pt x="1126" y="33707"/>
                      <a:pt x="1738" y="33948"/>
                      <a:pt x="2391" y="34058"/>
                    </a:cubicBezTo>
                    <a:cubicBezTo>
                      <a:pt x="2567" y="34184"/>
                      <a:pt x="2754" y="34295"/>
                      <a:pt x="2965" y="34377"/>
                    </a:cubicBezTo>
                    <a:cubicBezTo>
                      <a:pt x="6376" y="35702"/>
                      <a:pt x="9969" y="36085"/>
                      <a:pt x="13478" y="37053"/>
                    </a:cubicBezTo>
                    <a:cubicBezTo>
                      <a:pt x="14470" y="37327"/>
                      <a:pt x="15500" y="37533"/>
                      <a:pt x="16493" y="37533"/>
                    </a:cubicBezTo>
                    <a:cubicBezTo>
                      <a:pt x="17826" y="37533"/>
                      <a:pt x="19091" y="37161"/>
                      <a:pt x="20102" y="36081"/>
                    </a:cubicBezTo>
                    <a:cubicBezTo>
                      <a:pt x="21798" y="34267"/>
                      <a:pt x="22316" y="30165"/>
                      <a:pt x="23084" y="27899"/>
                    </a:cubicBezTo>
                    <a:cubicBezTo>
                      <a:pt x="24417" y="23951"/>
                      <a:pt x="25864" y="19907"/>
                      <a:pt x="26835" y="15855"/>
                    </a:cubicBezTo>
                    <a:cubicBezTo>
                      <a:pt x="26995" y="15185"/>
                      <a:pt x="26799" y="14517"/>
                      <a:pt x="26408" y="14016"/>
                    </a:cubicBezTo>
                    <a:cubicBezTo>
                      <a:pt x="27114" y="12193"/>
                      <a:pt x="27772" y="10359"/>
                      <a:pt x="28078" y="8402"/>
                    </a:cubicBezTo>
                    <a:cubicBezTo>
                      <a:pt x="28113" y="8171"/>
                      <a:pt x="28104" y="7933"/>
                      <a:pt x="28066" y="7697"/>
                    </a:cubicBezTo>
                    <a:cubicBezTo>
                      <a:pt x="28710" y="5389"/>
                      <a:pt x="29894" y="3254"/>
                      <a:pt x="29355" y="743"/>
                    </a:cubicBezTo>
                    <a:cubicBezTo>
                      <a:pt x="29249" y="247"/>
                      <a:pt x="28808" y="0"/>
                      <a:pt x="28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a:off x="3299025" y="1929375"/>
                <a:ext cx="476525" cy="414825"/>
              </a:xfrm>
              <a:custGeom>
                <a:rect b="b" l="l" r="r" t="t"/>
                <a:pathLst>
                  <a:path extrusionOk="0" h="16593" w="19061">
                    <a:moveTo>
                      <a:pt x="2687" y="0"/>
                    </a:moveTo>
                    <a:cubicBezTo>
                      <a:pt x="2248" y="0"/>
                      <a:pt x="1806" y="271"/>
                      <a:pt x="1661" y="749"/>
                    </a:cubicBezTo>
                    <a:cubicBezTo>
                      <a:pt x="1498" y="1286"/>
                      <a:pt x="1390" y="1775"/>
                      <a:pt x="1328" y="2241"/>
                    </a:cubicBezTo>
                    <a:cubicBezTo>
                      <a:pt x="1321" y="2248"/>
                      <a:pt x="1313" y="2252"/>
                      <a:pt x="1307" y="2259"/>
                    </a:cubicBezTo>
                    <a:cubicBezTo>
                      <a:pt x="0" y="3730"/>
                      <a:pt x="404" y="5667"/>
                      <a:pt x="1623" y="7113"/>
                    </a:cubicBezTo>
                    <a:cubicBezTo>
                      <a:pt x="2442" y="8084"/>
                      <a:pt x="3207" y="8547"/>
                      <a:pt x="4437" y="8842"/>
                    </a:cubicBezTo>
                    <a:cubicBezTo>
                      <a:pt x="4752" y="8918"/>
                      <a:pt x="5095" y="8937"/>
                      <a:pt x="5439" y="8937"/>
                    </a:cubicBezTo>
                    <a:cubicBezTo>
                      <a:pt x="5783" y="8937"/>
                      <a:pt x="6128" y="8918"/>
                      <a:pt x="6448" y="8918"/>
                    </a:cubicBezTo>
                    <a:cubicBezTo>
                      <a:pt x="7293" y="8918"/>
                      <a:pt x="8105" y="9213"/>
                      <a:pt x="8894" y="9557"/>
                    </a:cubicBezTo>
                    <a:cubicBezTo>
                      <a:pt x="9138" y="9708"/>
                      <a:pt x="9394" y="9839"/>
                      <a:pt x="9660" y="9948"/>
                    </a:cubicBezTo>
                    <a:cubicBezTo>
                      <a:pt x="9573" y="12474"/>
                      <a:pt x="10664" y="14972"/>
                      <a:pt x="13016" y="16199"/>
                    </a:cubicBezTo>
                    <a:cubicBezTo>
                      <a:pt x="13540" y="16472"/>
                      <a:pt x="14046" y="16592"/>
                      <a:pt x="14524" y="16592"/>
                    </a:cubicBezTo>
                    <a:cubicBezTo>
                      <a:pt x="16301" y="16592"/>
                      <a:pt x="17699" y="14926"/>
                      <a:pt x="18252" y="13205"/>
                    </a:cubicBezTo>
                    <a:cubicBezTo>
                      <a:pt x="19060" y="10689"/>
                      <a:pt x="16325" y="9210"/>
                      <a:pt x="14494" y="8394"/>
                    </a:cubicBezTo>
                    <a:cubicBezTo>
                      <a:pt x="10409" y="6575"/>
                      <a:pt x="5865" y="4533"/>
                      <a:pt x="3553" y="503"/>
                    </a:cubicBezTo>
                    <a:cubicBezTo>
                      <a:pt x="3356" y="159"/>
                      <a:pt x="3023" y="0"/>
                      <a:pt x="2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a:off x="3752050" y="1892925"/>
                <a:ext cx="220775" cy="338825"/>
              </a:xfrm>
              <a:custGeom>
                <a:rect b="b" l="l" r="r" t="t"/>
                <a:pathLst>
                  <a:path extrusionOk="0" h="13553" w="8831">
                    <a:moveTo>
                      <a:pt x="2960" y="0"/>
                    </a:moveTo>
                    <a:cubicBezTo>
                      <a:pt x="2292" y="0"/>
                      <a:pt x="1847" y="629"/>
                      <a:pt x="1966" y="1310"/>
                    </a:cubicBezTo>
                    <a:cubicBezTo>
                      <a:pt x="2025" y="1653"/>
                      <a:pt x="2100" y="1988"/>
                      <a:pt x="2188" y="2320"/>
                    </a:cubicBezTo>
                    <a:cubicBezTo>
                      <a:pt x="1612" y="5132"/>
                      <a:pt x="4232" y="9418"/>
                      <a:pt x="992" y="11215"/>
                    </a:cubicBezTo>
                    <a:cubicBezTo>
                      <a:pt x="0" y="11767"/>
                      <a:pt x="606" y="13143"/>
                      <a:pt x="1528" y="13143"/>
                    </a:cubicBezTo>
                    <a:cubicBezTo>
                      <a:pt x="1690" y="13143"/>
                      <a:pt x="1862" y="13100"/>
                      <a:pt x="2037" y="13003"/>
                    </a:cubicBezTo>
                    <a:cubicBezTo>
                      <a:pt x="2094" y="12972"/>
                      <a:pt x="2137" y="12934"/>
                      <a:pt x="2190" y="12902"/>
                    </a:cubicBezTo>
                    <a:cubicBezTo>
                      <a:pt x="2262" y="12974"/>
                      <a:pt x="2337" y="13048"/>
                      <a:pt x="2442" y="13106"/>
                    </a:cubicBezTo>
                    <a:cubicBezTo>
                      <a:pt x="2977" y="13403"/>
                      <a:pt x="3574" y="13552"/>
                      <a:pt x="4165" y="13552"/>
                    </a:cubicBezTo>
                    <a:cubicBezTo>
                      <a:pt x="5130" y="13552"/>
                      <a:pt x="6080" y="13156"/>
                      <a:pt x="6723" y="12362"/>
                    </a:cubicBezTo>
                    <a:cubicBezTo>
                      <a:pt x="7313" y="11636"/>
                      <a:pt x="7527" y="10740"/>
                      <a:pt x="7306" y="9832"/>
                    </a:cubicBezTo>
                    <a:cubicBezTo>
                      <a:pt x="7125" y="9087"/>
                      <a:pt x="6545" y="8484"/>
                      <a:pt x="5975" y="7941"/>
                    </a:cubicBezTo>
                    <a:cubicBezTo>
                      <a:pt x="6024" y="7855"/>
                      <a:pt x="6058" y="7760"/>
                      <a:pt x="6075" y="7661"/>
                    </a:cubicBezTo>
                    <a:cubicBezTo>
                      <a:pt x="6082" y="7658"/>
                      <a:pt x="6090" y="7656"/>
                      <a:pt x="6099" y="7652"/>
                    </a:cubicBezTo>
                    <a:cubicBezTo>
                      <a:pt x="6288" y="7844"/>
                      <a:pt x="6545" y="7967"/>
                      <a:pt x="6819" y="7967"/>
                    </a:cubicBezTo>
                    <a:cubicBezTo>
                      <a:pt x="7053" y="7967"/>
                      <a:pt x="7300" y="7877"/>
                      <a:pt x="7526" y="7665"/>
                    </a:cubicBezTo>
                    <a:cubicBezTo>
                      <a:pt x="8068" y="7156"/>
                      <a:pt x="8770" y="6354"/>
                      <a:pt x="8591" y="5527"/>
                    </a:cubicBezTo>
                    <a:cubicBezTo>
                      <a:pt x="8830" y="4689"/>
                      <a:pt x="8522" y="3727"/>
                      <a:pt x="7836" y="3097"/>
                    </a:cubicBezTo>
                    <a:cubicBezTo>
                      <a:pt x="7647" y="2923"/>
                      <a:pt x="7445" y="2835"/>
                      <a:pt x="7246" y="2810"/>
                    </a:cubicBezTo>
                    <a:cubicBezTo>
                      <a:pt x="7191" y="2728"/>
                      <a:pt x="7142" y="2645"/>
                      <a:pt x="7082" y="2566"/>
                    </a:cubicBezTo>
                    <a:cubicBezTo>
                      <a:pt x="6513" y="1807"/>
                      <a:pt x="5563" y="1016"/>
                      <a:pt x="4639" y="701"/>
                    </a:cubicBezTo>
                    <a:cubicBezTo>
                      <a:pt x="4217" y="400"/>
                      <a:pt x="3751" y="163"/>
                      <a:pt x="3239" y="35"/>
                    </a:cubicBezTo>
                    <a:cubicBezTo>
                      <a:pt x="3143" y="12"/>
                      <a:pt x="3050" y="0"/>
                      <a:pt x="29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3555550" y="4589225"/>
                <a:ext cx="349450" cy="355325"/>
              </a:xfrm>
              <a:custGeom>
                <a:rect b="b" l="l" r="r" t="t"/>
                <a:pathLst>
                  <a:path extrusionOk="0" h="14213" w="13978">
                    <a:moveTo>
                      <a:pt x="7577" y="0"/>
                    </a:moveTo>
                    <a:cubicBezTo>
                      <a:pt x="7026" y="0"/>
                      <a:pt x="6481" y="196"/>
                      <a:pt x="6151" y="609"/>
                    </a:cubicBezTo>
                    <a:cubicBezTo>
                      <a:pt x="4827" y="2268"/>
                      <a:pt x="3216" y="3607"/>
                      <a:pt x="1498" y="4841"/>
                    </a:cubicBezTo>
                    <a:cubicBezTo>
                      <a:pt x="0" y="5916"/>
                      <a:pt x="551" y="7985"/>
                      <a:pt x="1760" y="8611"/>
                    </a:cubicBezTo>
                    <a:cubicBezTo>
                      <a:pt x="1579" y="9548"/>
                      <a:pt x="2014" y="10317"/>
                      <a:pt x="2698" y="10721"/>
                    </a:cubicBezTo>
                    <a:cubicBezTo>
                      <a:pt x="2559" y="10995"/>
                      <a:pt x="2427" y="11275"/>
                      <a:pt x="2306" y="11564"/>
                    </a:cubicBezTo>
                    <a:cubicBezTo>
                      <a:pt x="1762" y="12860"/>
                      <a:pt x="3105" y="14212"/>
                      <a:pt x="4382" y="14212"/>
                    </a:cubicBezTo>
                    <a:cubicBezTo>
                      <a:pt x="4721" y="14212"/>
                      <a:pt x="5055" y="14117"/>
                      <a:pt x="5348" y="13901"/>
                    </a:cubicBezTo>
                    <a:cubicBezTo>
                      <a:pt x="7732" y="12140"/>
                      <a:pt x="9997" y="10204"/>
                      <a:pt x="12696" y="8932"/>
                    </a:cubicBezTo>
                    <a:cubicBezTo>
                      <a:pt x="13713" y="8454"/>
                      <a:pt x="13977" y="7005"/>
                      <a:pt x="13439" y="6101"/>
                    </a:cubicBezTo>
                    <a:cubicBezTo>
                      <a:pt x="12236" y="4074"/>
                      <a:pt x="10626" y="2370"/>
                      <a:pt x="9079" y="609"/>
                    </a:cubicBezTo>
                    <a:cubicBezTo>
                      <a:pt x="8729" y="212"/>
                      <a:pt x="8150" y="0"/>
                      <a:pt x="75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4286650" y="4747100"/>
                <a:ext cx="313000" cy="290425"/>
              </a:xfrm>
              <a:custGeom>
                <a:rect b="b" l="l" r="r" t="t"/>
                <a:pathLst>
                  <a:path extrusionOk="0" h="11617" w="12520">
                    <a:moveTo>
                      <a:pt x="3547" y="1"/>
                    </a:moveTo>
                    <a:cubicBezTo>
                      <a:pt x="2644" y="1"/>
                      <a:pt x="1723" y="616"/>
                      <a:pt x="1527" y="1522"/>
                    </a:cubicBezTo>
                    <a:cubicBezTo>
                      <a:pt x="1006" y="3939"/>
                      <a:pt x="0" y="6184"/>
                      <a:pt x="5" y="8697"/>
                    </a:cubicBezTo>
                    <a:cubicBezTo>
                      <a:pt x="8" y="10032"/>
                      <a:pt x="1045" y="10698"/>
                      <a:pt x="2080" y="10698"/>
                    </a:cubicBezTo>
                    <a:cubicBezTo>
                      <a:pt x="2334" y="10698"/>
                      <a:pt x="2588" y="10658"/>
                      <a:pt x="2827" y="10578"/>
                    </a:cubicBezTo>
                    <a:cubicBezTo>
                      <a:pt x="3095" y="10932"/>
                      <a:pt x="3467" y="11206"/>
                      <a:pt x="3905" y="11315"/>
                    </a:cubicBezTo>
                    <a:cubicBezTo>
                      <a:pt x="4665" y="11503"/>
                      <a:pt x="5385" y="11617"/>
                      <a:pt x="6076" y="11617"/>
                    </a:cubicBezTo>
                    <a:cubicBezTo>
                      <a:pt x="7272" y="11617"/>
                      <a:pt x="8380" y="11276"/>
                      <a:pt x="9458" y="10391"/>
                    </a:cubicBezTo>
                    <a:cubicBezTo>
                      <a:pt x="11058" y="9078"/>
                      <a:pt x="11048" y="6622"/>
                      <a:pt x="11833" y="4877"/>
                    </a:cubicBezTo>
                    <a:cubicBezTo>
                      <a:pt x="12519" y="3354"/>
                      <a:pt x="11683" y="1954"/>
                      <a:pt x="10045" y="1761"/>
                    </a:cubicBezTo>
                    <a:cubicBezTo>
                      <a:pt x="7993" y="1521"/>
                      <a:pt x="6042" y="663"/>
                      <a:pt x="4076" y="76"/>
                    </a:cubicBezTo>
                    <a:cubicBezTo>
                      <a:pt x="3904" y="25"/>
                      <a:pt x="3726" y="1"/>
                      <a:pt x="3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4514700" y="2498000"/>
                <a:ext cx="343275" cy="310975"/>
              </a:xfrm>
              <a:custGeom>
                <a:rect b="b" l="l" r="r" t="t"/>
                <a:pathLst>
                  <a:path extrusionOk="0" h="12439" w="13731">
                    <a:moveTo>
                      <a:pt x="4621" y="1"/>
                    </a:moveTo>
                    <a:cubicBezTo>
                      <a:pt x="4386" y="1"/>
                      <a:pt x="4141" y="96"/>
                      <a:pt x="3918" y="320"/>
                    </a:cubicBezTo>
                    <a:cubicBezTo>
                      <a:pt x="2892" y="1354"/>
                      <a:pt x="1897" y="2410"/>
                      <a:pt x="711" y="3264"/>
                    </a:cubicBezTo>
                    <a:cubicBezTo>
                      <a:pt x="174" y="3651"/>
                      <a:pt x="0" y="4381"/>
                      <a:pt x="501" y="4890"/>
                    </a:cubicBezTo>
                    <a:cubicBezTo>
                      <a:pt x="734" y="5127"/>
                      <a:pt x="906" y="5413"/>
                      <a:pt x="1058" y="5713"/>
                    </a:cubicBezTo>
                    <a:cubicBezTo>
                      <a:pt x="916" y="5887"/>
                      <a:pt x="822" y="6097"/>
                      <a:pt x="819" y="6332"/>
                    </a:cubicBezTo>
                    <a:cubicBezTo>
                      <a:pt x="812" y="7132"/>
                      <a:pt x="1108" y="7793"/>
                      <a:pt x="1498" y="8417"/>
                    </a:cubicBezTo>
                    <a:cubicBezTo>
                      <a:pt x="1443" y="8478"/>
                      <a:pt x="1382" y="8537"/>
                      <a:pt x="1330" y="8602"/>
                    </a:cubicBezTo>
                    <a:cubicBezTo>
                      <a:pt x="700" y="9382"/>
                      <a:pt x="1384" y="10412"/>
                      <a:pt x="2117" y="10412"/>
                    </a:cubicBezTo>
                    <a:cubicBezTo>
                      <a:pt x="2203" y="10412"/>
                      <a:pt x="2290" y="10398"/>
                      <a:pt x="2375" y="10368"/>
                    </a:cubicBezTo>
                    <a:lnTo>
                      <a:pt x="2375" y="10368"/>
                    </a:lnTo>
                    <a:cubicBezTo>
                      <a:pt x="2372" y="10403"/>
                      <a:pt x="2371" y="10438"/>
                      <a:pt x="2372" y="10472"/>
                    </a:cubicBezTo>
                    <a:cubicBezTo>
                      <a:pt x="2445" y="11406"/>
                      <a:pt x="2872" y="11896"/>
                      <a:pt x="3484" y="12117"/>
                    </a:cubicBezTo>
                    <a:cubicBezTo>
                      <a:pt x="3652" y="12310"/>
                      <a:pt x="3901" y="12439"/>
                      <a:pt x="4235" y="12439"/>
                    </a:cubicBezTo>
                    <a:cubicBezTo>
                      <a:pt x="4490" y="12439"/>
                      <a:pt x="4695" y="12364"/>
                      <a:pt x="4853" y="12242"/>
                    </a:cubicBezTo>
                    <a:cubicBezTo>
                      <a:pt x="5245" y="12206"/>
                      <a:pt x="5662" y="12120"/>
                      <a:pt x="6078" y="12017"/>
                    </a:cubicBezTo>
                    <a:cubicBezTo>
                      <a:pt x="6244" y="12209"/>
                      <a:pt x="6492" y="12335"/>
                      <a:pt x="6823" y="12335"/>
                    </a:cubicBezTo>
                    <a:cubicBezTo>
                      <a:pt x="7405" y="12335"/>
                      <a:pt x="7733" y="11944"/>
                      <a:pt x="7807" y="11500"/>
                    </a:cubicBezTo>
                    <a:cubicBezTo>
                      <a:pt x="7900" y="11469"/>
                      <a:pt x="7998" y="11436"/>
                      <a:pt x="8086" y="11406"/>
                    </a:cubicBezTo>
                    <a:cubicBezTo>
                      <a:pt x="8556" y="11305"/>
                      <a:pt x="9014" y="11155"/>
                      <a:pt x="9453" y="10961"/>
                    </a:cubicBezTo>
                    <a:cubicBezTo>
                      <a:pt x="9461" y="10959"/>
                      <a:pt x="9470" y="10956"/>
                      <a:pt x="9478" y="10953"/>
                    </a:cubicBezTo>
                    <a:lnTo>
                      <a:pt x="9478" y="10951"/>
                    </a:lnTo>
                    <a:cubicBezTo>
                      <a:pt x="9561" y="10914"/>
                      <a:pt x="9643" y="10889"/>
                      <a:pt x="9726" y="10849"/>
                    </a:cubicBezTo>
                    <a:cubicBezTo>
                      <a:pt x="10527" y="10451"/>
                      <a:pt x="10309" y="9455"/>
                      <a:pt x="9693" y="9077"/>
                    </a:cubicBezTo>
                    <a:cubicBezTo>
                      <a:pt x="10604" y="8602"/>
                      <a:pt x="11512" y="8124"/>
                      <a:pt x="12418" y="7640"/>
                    </a:cubicBezTo>
                    <a:cubicBezTo>
                      <a:pt x="13424" y="7103"/>
                      <a:pt x="12808" y="5720"/>
                      <a:pt x="11873" y="5720"/>
                    </a:cubicBezTo>
                    <a:cubicBezTo>
                      <a:pt x="11713" y="5720"/>
                      <a:pt x="11544" y="5761"/>
                      <a:pt x="11373" y="5852"/>
                    </a:cubicBezTo>
                    <a:cubicBezTo>
                      <a:pt x="10641" y="6241"/>
                      <a:pt x="9908" y="6629"/>
                      <a:pt x="9174" y="7015"/>
                    </a:cubicBezTo>
                    <a:cubicBezTo>
                      <a:pt x="10359" y="6107"/>
                      <a:pt x="11564" y="5227"/>
                      <a:pt x="12832" y="4431"/>
                    </a:cubicBezTo>
                    <a:cubicBezTo>
                      <a:pt x="13730" y="3865"/>
                      <a:pt x="13287" y="2498"/>
                      <a:pt x="12328" y="2498"/>
                    </a:cubicBezTo>
                    <a:cubicBezTo>
                      <a:pt x="12235" y="2498"/>
                      <a:pt x="12137" y="2511"/>
                      <a:pt x="12035" y="2539"/>
                    </a:cubicBezTo>
                    <a:cubicBezTo>
                      <a:pt x="11276" y="2744"/>
                      <a:pt x="10554" y="3024"/>
                      <a:pt x="9852" y="3349"/>
                    </a:cubicBezTo>
                    <a:cubicBezTo>
                      <a:pt x="10091" y="3017"/>
                      <a:pt x="10316" y="2672"/>
                      <a:pt x="10512" y="2299"/>
                    </a:cubicBezTo>
                    <a:cubicBezTo>
                      <a:pt x="10924" y="1513"/>
                      <a:pt x="10334" y="768"/>
                      <a:pt x="9596" y="768"/>
                    </a:cubicBezTo>
                    <a:cubicBezTo>
                      <a:pt x="9433" y="768"/>
                      <a:pt x="9264" y="804"/>
                      <a:pt x="9096" y="884"/>
                    </a:cubicBezTo>
                    <a:cubicBezTo>
                      <a:pt x="7397" y="1686"/>
                      <a:pt x="5854" y="2735"/>
                      <a:pt x="4374" y="3875"/>
                    </a:cubicBezTo>
                    <a:cubicBezTo>
                      <a:pt x="4767" y="3110"/>
                      <a:pt x="5181" y="2355"/>
                      <a:pt x="5544" y="1575"/>
                    </a:cubicBezTo>
                    <a:cubicBezTo>
                      <a:pt x="5897" y="811"/>
                      <a:pt x="5307" y="1"/>
                      <a:pt x="4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4837850" y="2560525"/>
                <a:ext cx="200" cy="150"/>
              </a:xfrm>
              <a:custGeom>
                <a:rect b="b" l="l" r="r" t="t"/>
                <a:pathLst>
                  <a:path extrusionOk="0" h="6" w="8">
                    <a:moveTo>
                      <a:pt x="8" y="0"/>
                    </a:moveTo>
                    <a:lnTo>
                      <a:pt x="8" y="0"/>
                    </a:lnTo>
                    <a:cubicBezTo>
                      <a:pt x="5" y="2"/>
                      <a:pt x="3" y="4"/>
                      <a:pt x="1" y="5"/>
                    </a:cubicBezTo>
                    <a:cubicBezTo>
                      <a:pt x="3" y="4"/>
                      <a:pt x="5" y="2"/>
                      <a:pt x="8" y="0"/>
                    </a:cubicBezTo>
                    <a:close/>
                  </a:path>
                </a:pathLst>
              </a:custGeom>
              <a:solidFill>
                <a:srgbClr val="FFF4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4697850" y="2076525"/>
                <a:ext cx="608275" cy="877025"/>
              </a:xfrm>
              <a:custGeom>
                <a:rect b="b" l="l" r="r" t="t"/>
                <a:pathLst>
                  <a:path extrusionOk="0" h="35081" w="24331">
                    <a:moveTo>
                      <a:pt x="3947" y="0"/>
                    </a:moveTo>
                    <a:cubicBezTo>
                      <a:pt x="3133" y="0"/>
                      <a:pt x="2399" y="634"/>
                      <a:pt x="2094" y="1401"/>
                    </a:cubicBezTo>
                    <a:cubicBezTo>
                      <a:pt x="1929" y="1623"/>
                      <a:pt x="1804" y="1901"/>
                      <a:pt x="1745" y="2249"/>
                    </a:cubicBezTo>
                    <a:cubicBezTo>
                      <a:pt x="1039" y="6377"/>
                      <a:pt x="346" y="10516"/>
                      <a:pt x="855" y="14695"/>
                    </a:cubicBezTo>
                    <a:cubicBezTo>
                      <a:pt x="509" y="15487"/>
                      <a:pt x="251" y="16300"/>
                      <a:pt x="222" y="17187"/>
                    </a:cubicBezTo>
                    <a:cubicBezTo>
                      <a:pt x="206" y="17669"/>
                      <a:pt x="654" y="18228"/>
                      <a:pt x="1166" y="18228"/>
                    </a:cubicBezTo>
                    <a:cubicBezTo>
                      <a:pt x="1196" y="18228"/>
                      <a:pt x="1227" y="18226"/>
                      <a:pt x="1257" y="18222"/>
                    </a:cubicBezTo>
                    <a:cubicBezTo>
                      <a:pt x="1903" y="18137"/>
                      <a:pt x="2449" y="17960"/>
                      <a:pt x="3033" y="17669"/>
                    </a:cubicBezTo>
                    <a:cubicBezTo>
                      <a:pt x="3431" y="17471"/>
                      <a:pt x="3804" y="17218"/>
                      <a:pt x="4204" y="17020"/>
                    </a:cubicBezTo>
                    <a:cubicBezTo>
                      <a:pt x="4255" y="17049"/>
                      <a:pt x="4296" y="17084"/>
                      <a:pt x="4353" y="17111"/>
                    </a:cubicBezTo>
                    <a:cubicBezTo>
                      <a:pt x="4378" y="17123"/>
                      <a:pt x="4405" y="17132"/>
                      <a:pt x="4429" y="17143"/>
                    </a:cubicBezTo>
                    <a:cubicBezTo>
                      <a:pt x="3923" y="17376"/>
                      <a:pt x="3457" y="17672"/>
                      <a:pt x="3113" y="18111"/>
                    </a:cubicBezTo>
                    <a:cubicBezTo>
                      <a:pt x="2821" y="18484"/>
                      <a:pt x="2695" y="18927"/>
                      <a:pt x="2952" y="19365"/>
                    </a:cubicBezTo>
                    <a:cubicBezTo>
                      <a:pt x="3123" y="19658"/>
                      <a:pt x="3490" y="19891"/>
                      <a:pt x="3847" y="19891"/>
                    </a:cubicBezTo>
                    <a:cubicBezTo>
                      <a:pt x="3940" y="19891"/>
                      <a:pt x="4032" y="19876"/>
                      <a:pt x="4120" y="19841"/>
                    </a:cubicBezTo>
                    <a:cubicBezTo>
                      <a:pt x="4247" y="19792"/>
                      <a:pt x="4370" y="19734"/>
                      <a:pt x="4493" y="19680"/>
                    </a:cubicBezTo>
                    <a:cubicBezTo>
                      <a:pt x="4593" y="19709"/>
                      <a:pt x="4697" y="19724"/>
                      <a:pt x="4801" y="19724"/>
                    </a:cubicBezTo>
                    <a:cubicBezTo>
                      <a:pt x="5092" y="19724"/>
                      <a:pt x="5385" y="19605"/>
                      <a:pt x="5605" y="19329"/>
                    </a:cubicBezTo>
                    <a:cubicBezTo>
                      <a:pt x="5609" y="19336"/>
                      <a:pt x="5612" y="19342"/>
                      <a:pt x="5616" y="19348"/>
                    </a:cubicBezTo>
                    <a:cubicBezTo>
                      <a:pt x="5614" y="19351"/>
                      <a:pt x="5609" y="19357"/>
                      <a:pt x="5608" y="19359"/>
                    </a:cubicBezTo>
                    <a:cubicBezTo>
                      <a:pt x="5611" y="19358"/>
                      <a:pt x="5614" y="19356"/>
                      <a:pt x="5617" y="19353"/>
                    </a:cubicBezTo>
                    <a:cubicBezTo>
                      <a:pt x="5618" y="19355"/>
                      <a:pt x="5618" y="19356"/>
                      <a:pt x="5619" y="19357"/>
                    </a:cubicBezTo>
                    <a:cubicBezTo>
                      <a:pt x="5619" y="19357"/>
                      <a:pt x="5618" y="19357"/>
                      <a:pt x="5618" y="19357"/>
                    </a:cubicBezTo>
                    <a:cubicBezTo>
                      <a:pt x="5617" y="19357"/>
                      <a:pt x="5616" y="19357"/>
                      <a:pt x="5615" y="19357"/>
                    </a:cubicBezTo>
                    <a:cubicBezTo>
                      <a:pt x="5614" y="19357"/>
                      <a:pt x="5612" y="19358"/>
                      <a:pt x="5608" y="19360"/>
                    </a:cubicBezTo>
                    <a:cubicBezTo>
                      <a:pt x="5588" y="19394"/>
                      <a:pt x="5585" y="19406"/>
                      <a:pt x="5590" y="19406"/>
                    </a:cubicBezTo>
                    <a:cubicBezTo>
                      <a:pt x="5596" y="19406"/>
                      <a:pt x="5614" y="19388"/>
                      <a:pt x="5626" y="19371"/>
                    </a:cubicBezTo>
                    <a:cubicBezTo>
                      <a:pt x="5733" y="19608"/>
                      <a:pt x="5830" y="19852"/>
                      <a:pt x="5919" y="20097"/>
                    </a:cubicBezTo>
                    <a:cubicBezTo>
                      <a:pt x="5569" y="20359"/>
                      <a:pt x="5237" y="20644"/>
                      <a:pt x="4926" y="20950"/>
                    </a:cubicBezTo>
                    <a:cubicBezTo>
                      <a:pt x="4523" y="21143"/>
                      <a:pt x="4121" y="21339"/>
                      <a:pt x="3737" y="21572"/>
                    </a:cubicBezTo>
                    <a:cubicBezTo>
                      <a:pt x="2777" y="22153"/>
                      <a:pt x="3363" y="23512"/>
                      <a:pt x="4256" y="23512"/>
                    </a:cubicBezTo>
                    <a:cubicBezTo>
                      <a:pt x="4370" y="23512"/>
                      <a:pt x="4489" y="23490"/>
                      <a:pt x="4611" y="23441"/>
                    </a:cubicBezTo>
                    <a:cubicBezTo>
                      <a:pt x="4723" y="23490"/>
                      <a:pt x="4843" y="23519"/>
                      <a:pt x="4967" y="23519"/>
                    </a:cubicBezTo>
                    <a:cubicBezTo>
                      <a:pt x="5063" y="23519"/>
                      <a:pt x="5160" y="23502"/>
                      <a:pt x="5258" y="23464"/>
                    </a:cubicBezTo>
                    <a:cubicBezTo>
                      <a:pt x="5368" y="23422"/>
                      <a:pt x="5483" y="23359"/>
                      <a:pt x="5596" y="23307"/>
                    </a:cubicBezTo>
                    <a:lnTo>
                      <a:pt x="5596" y="23307"/>
                    </a:lnTo>
                    <a:cubicBezTo>
                      <a:pt x="5573" y="23398"/>
                      <a:pt x="5545" y="23485"/>
                      <a:pt x="5518" y="23572"/>
                    </a:cubicBezTo>
                    <a:cubicBezTo>
                      <a:pt x="5399" y="23803"/>
                      <a:pt x="5294" y="24041"/>
                      <a:pt x="5205" y="24286"/>
                    </a:cubicBezTo>
                    <a:cubicBezTo>
                      <a:pt x="4918" y="24756"/>
                      <a:pt x="4493" y="25073"/>
                      <a:pt x="3830" y="25073"/>
                    </a:cubicBezTo>
                    <a:cubicBezTo>
                      <a:pt x="3736" y="25073"/>
                      <a:pt x="3638" y="25067"/>
                      <a:pt x="3535" y="25054"/>
                    </a:cubicBezTo>
                    <a:cubicBezTo>
                      <a:pt x="3485" y="25048"/>
                      <a:pt x="3438" y="25045"/>
                      <a:pt x="3392" y="25045"/>
                    </a:cubicBezTo>
                    <a:cubicBezTo>
                      <a:pt x="2213" y="25045"/>
                      <a:pt x="2279" y="26966"/>
                      <a:pt x="3535" y="27125"/>
                    </a:cubicBezTo>
                    <a:cubicBezTo>
                      <a:pt x="3666" y="27139"/>
                      <a:pt x="3795" y="27165"/>
                      <a:pt x="3923" y="27201"/>
                    </a:cubicBezTo>
                    <a:cubicBezTo>
                      <a:pt x="3827" y="27427"/>
                      <a:pt x="3732" y="27652"/>
                      <a:pt x="3643" y="27880"/>
                    </a:cubicBezTo>
                    <a:cubicBezTo>
                      <a:pt x="1549" y="28271"/>
                      <a:pt x="0" y="29683"/>
                      <a:pt x="222" y="32093"/>
                    </a:cubicBezTo>
                    <a:cubicBezTo>
                      <a:pt x="327" y="33235"/>
                      <a:pt x="1085" y="34137"/>
                      <a:pt x="2292" y="34163"/>
                    </a:cubicBezTo>
                    <a:cubicBezTo>
                      <a:pt x="2744" y="34173"/>
                      <a:pt x="3197" y="34177"/>
                      <a:pt x="3651" y="34177"/>
                    </a:cubicBezTo>
                    <a:cubicBezTo>
                      <a:pt x="5266" y="34177"/>
                      <a:pt x="6889" y="34125"/>
                      <a:pt x="8511" y="34096"/>
                    </a:cubicBezTo>
                    <a:cubicBezTo>
                      <a:pt x="9971" y="34864"/>
                      <a:pt x="11480" y="35080"/>
                      <a:pt x="13013" y="35080"/>
                    </a:cubicBezTo>
                    <a:cubicBezTo>
                      <a:pt x="14981" y="35080"/>
                      <a:pt x="16989" y="34724"/>
                      <a:pt x="18983" y="34724"/>
                    </a:cubicBezTo>
                    <a:cubicBezTo>
                      <a:pt x="19424" y="34724"/>
                      <a:pt x="19864" y="34742"/>
                      <a:pt x="20303" y="34784"/>
                    </a:cubicBezTo>
                    <a:cubicBezTo>
                      <a:pt x="20366" y="34790"/>
                      <a:pt x="20427" y="34793"/>
                      <a:pt x="20487" y="34793"/>
                    </a:cubicBezTo>
                    <a:cubicBezTo>
                      <a:pt x="21862" y="34793"/>
                      <a:pt x="22598" y="33239"/>
                      <a:pt x="22256" y="32043"/>
                    </a:cubicBezTo>
                    <a:cubicBezTo>
                      <a:pt x="22306" y="31934"/>
                      <a:pt x="22357" y="31830"/>
                      <a:pt x="22403" y="31712"/>
                    </a:cubicBezTo>
                    <a:cubicBezTo>
                      <a:pt x="23841" y="28076"/>
                      <a:pt x="22835" y="23568"/>
                      <a:pt x="22505" y="19559"/>
                    </a:cubicBezTo>
                    <a:cubicBezTo>
                      <a:pt x="22790" y="17323"/>
                      <a:pt x="23091" y="15093"/>
                      <a:pt x="23202" y="12840"/>
                    </a:cubicBezTo>
                    <a:cubicBezTo>
                      <a:pt x="23220" y="12461"/>
                      <a:pt x="23145" y="12142"/>
                      <a:pt x="23016" y="11871"/>
                    </a:cubicBezTo>
                    <a:cubicBezTo>
                      <a:pt x="23582" y="8664"/>
                      <a:pt x="24330" y="5475"/>
                      <a:pt x="24237" y="2178"/>
                    </a:cubicBezTo>
                    <a:cubicBezTo>
                      <a:pt x="24203" y="1004"/>
                      <a:pt x="23317" y="168"/>
                      <a:pt x="22166" y="107"/>
                    </a:cubicBezTo>
                    <a:cubicBezTo>
                      <a:pt x="20850" y="38"/>
                      <a:pt x="19533" y="13"/>
                      <a:pt x="18216" y="13"/>
                    </a:cubicBezTo>
                    <a:cubicBezTo>
                      <a:pt x="15100" y="13"/>
                      <a:pt x="11984" y="150"/>
                      <a:pt x="8869" y="150"/>
                    </a:cubicBezTo>
                    <a:cubicBezTo>
                      <a:pt x="7263" y="150"/>
                      <a:pt x="5658" y="114"/>
                      <a:pt x="4053" y="4"/>
                    </a:cubicBezTo>
                    <a:cubicBezTo>
                      <a:pt x="4017" y="1"/>
                      <a:pt x="3982" y="0"/>
                      <a:pt x="3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a:off x="5093650" y="1737625"/>
                <a:ext cx="201000" cy="354075"/>
              </a:xfrm>
              <a:custGeom>
                <a:rect b="b" l="l" r="r" t="t"/>
                <a:pathLst>
                  <a:path extrusionOk="0" h="14163" w="8040">
                    <a:moveTo>
                      <a:pt x="1159" y="0"/>
                    </a:moveTo>
                    <a:cubicBezTo>
                      <a:pt x="470" y="0"/>
                      <a:pt x="1" y="660"/>
                      <a:pt x="161" y="1310"/>
                    </a:cubicBezTo>
                    <a:cubicBezTo>
                      <a:pt x="237" y="1623"/>
                      <a:pt x="329" y="1929"/>
                      <a:pt x="426" y="2231"/>
                    </a:cubicBezTo>
                    <a:cubicBezTo>
                      <a:pt x="406" y="2747"/>
                      <a:pt x="319" y="3385"/>
                      <a:pt x="326" y="3645"/>
                    </a:cubicBezTo>
                    <a:cubicBezTo>
                      <a:pt x="351" y="4479"/>
                      <a:pt x="418" y="5313"/>
                      <a:pt x="471" y="6145"/>
                    </a:cubicBezTo>
                    <a:cubicBezTo>
                      <a:pt x="610" y="8257"/>
                      <a:pt x="716" y="10359"/>
                      <a:pt x="368" y="12457"/>
                    </a:cubicBezTo>
                    <a:cubicBezTo>
                      <a:pt x="236" y="13242"/>
                      <a:pt x="905" y="13754"/>
                      <a:pt x="1508" y="13754"/>
                    </a:cubicBezTo>
                    <a:cubicBezTo>
                      <a:pt x="1554" y="13754"/>
                      <a:pt x="1599" y="13751"/>
                      <a:pt x="1644" y="13745"/>
                    </a:cubicBezTo>
                    <a:cubicBezTo>
                      <a:pt x="2335" y="14042"/>
                      <a:pt x="3132" y="14163"/>
                      <a:pt x="3944" y="14163"/>
                    </a:cubicBezTo>
                    <a:cubicBezTo>
                      <a:pt x="5054" y="14163"/>
                      <a:pt x="6192" y="13937"/>
                      <a:pt x="7126" y="13627"/>
                    </a:cubicBezTo>
                    <a:cubicBezTo>
                      <a:pt x="7637" y="13458"/>
                      <a:pt x="8039" y="12908"/>
                      <a:pt x="7850" y="12353"/>
                    </a:cubicBezTo>
                    <a:cubicBezTo>
                      <a:pt x="6584" y="8645"/>
                      <a:pt x="3815" y="5640"/>
                      <a:pt x="2526" y="1975"/>
                    </a:cubicBezTo>
                    <a:cubicBezTo>
                      <a:pt x="2469" y="1431"/>
                      <a:pt x="2362" y="926"/>
                      <a:pt x="2155" y="513"/>
                    </a:cubicBezTo>
                    <a:cubicBezTo>
                      <a:pt x="1996" y="194"/>
                      <a:pt x="1608" y="0"/>
                      <a:pt x="1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2933750" y="2040350"/>
                <a:ext cx="1563750" cy="1417950"/>
              </a:xfrm>
              <a:custGeom>
                <a:rect b="b" l="l" r="r" t="t"/>
                <a:pathLst>
                  <a:path extrusionOk="0" h="56718" w="62550">
                    <a:moveTo>
                      <a:pt x="42629" y="1"/>
                    </a:moveTo>
                    <a:cubicBezTo>
                      <a:pt x="41902" y="1"/>
                      <a:pt x="41164" y="402"/>
                      <a:pt x="40740" y="1027"/>
                    </a:cubicBezTo>
                    <a:cubicBezTo>
                      <a:pt x="40574" y="1159"/>
                      <a:pt x="40407" y="1291"/>
                      <a:pt x="40241" y="1423"/>
                    </a:cubicBezTo>
                    <a:cubicBezTo>
                      <a:pt x="39050" y="2118"/>
                      <a:pt x="38925" y="3698"/>
                      <a:pt x="39821" y="4674"/>
                    </a:cubicBezTo>
                    <a:cubicBezTo>
                      <a:pt x="40167" y="5884"/>
                      <a:pt x="39857" y="6840"/>
                      <a:pt x="38890" y="7544"/>
                    </a:cubicBezTo>
                    <a:cubicBezTo>
                      <a:pt x="38883" y="7551"/>
                      <a:pt x="38879" y="7560"/>
                      <a:pt x="38871" y="7567"/>
                    </a:cubicBezTo>
                    <a:cubicBezTo>
                      <a:pt x="38521" y="7633"/>
                      <a:pt x="38162" y="7666"/>
                      <a:pt x="37803" y="7666"/>
                    </a:cubicBezTo>
                    <a:cubicBezTo>
                      <a:pt x="37038" y="7666"/>
                      <a:pt x="36274" y="7516"/>
                      <a:pt x="35602" y="7220"/>
                    </a:cubicBezTo>
                    <a:cubicBezTo>
                      <a:pt x="35268" y="7072"/>
                      <a:pt x="34895" y="6995"/>
                      <a:pt x="34526" y="6995"/>
                    </a:cubicBezTo>
                    <a:cubicBezTo>
                      <a:pt x="33635" y="6995"/>
                      <a:pt x="32770" y="7447"/>
                      <a:pt x="32560" y="8457"/>
                    </a:cubicBezTo>
                    <a:cubicBezTo>
                      <a:pt x="32245" y="9970"/>
                      <a:pt x="31795" y="11158"/>
                      <a:pt x="31004" y="12260"/>
                    </a:cubicBezTo>
                    <a:cubicBezTo>
                      <a:pt x="30315" y="12548"/>
                      <a:pt x="29596" y="12792"/>
                      <a:pt x="28908" y="13057"/>
                    </a:cubicBezTo>
                    <a:cubicBezTo>
                      <a:pt x="28805" y="13049"/>
                      <a:pt x="28703" y="13032"/>
                      <a:pt x="28599" y="13028"/>
                    </a:cubicBezTo>
                    <a:cubicBezTo>
                      <a:pt x="28335" y="12912"/>
                      <a:pt x="28071" y="12804"/>
                      <a:pt x="27809" y="12695"/>
                    </a:cubicBezTo>
                    <a:cubicBezTo>
                      <a:pt x="27272" y="12373"/>
                      <a:pt x="26749" y="11991"/>
                      <a:pt x="26235" y="11540"/>
                    </a:cubicBezTo>
                    <a:cubicBezTo>
                      <a:pt x="26094" y="10734"/>
                      <a:pt x="25891" y="9935"/>
                      <a:pt x="25596" y="9147"/>
                    </a:cubicBezTo>
                    <a:cubicBezTo>
                      <a:pt x="24985" y="7517"/>
                      <a:pt x="23862" y="6274"/>
                      <a:pt x="22330" y="5475"/>
                    </a:cubicBezTo>
                    <a:cubicBezTo>
                      <a:pt x="20715" y="4631"/>
                      <a:pt x="16080" y="5115"/>
                      <a:pt x="16028" y="2589"/>
                    </a:cubicBezTo>
                    <a:cubicBezTo>
                      <a:pt x="16003" y="1319"/>
                      <a:pt x="14815" y="547"/>
                      <a:pt x="13727" y="547"/>
                    </a:cubicBezTo>
                    <a:cubicBezTo>
                      <a:pt x="12889" y="547"/>
                      <a:pt x="12110" y="1004"/>
                      <a:pt x="11962" y="2040"/>
                    </a:cubicBezTo>
                    <a:cubicBezTo>
                      <a:pt x="11935" y="2228"/>
                      <a:pt x="11920" y="2411"/>
                      <a:pt x="11911" y="2593"/>
                    </a:cubicBezTo>
                    <a:cubicBezTo>
                      <a:pt x="11903" y="2591"/>
                      <a:pt x="11896" y="2590"/>
                      <a:pt x="11888" y="2589"/>
                    </a:cubicBezTo>
                    <a:lnTo>
                      <a:pt x="11888" y="2589"/>
                    </a:lnTo>
                    <a:cubicBezTo>
                      <a:pt x="11889" y="2676"/>
                      <a:pt x="11903" y="2754"/>
                      <a:pt x="11906" y="2840"/>
                    </a:cubicBezTo>
                    <a:cubicBezTo>
                      <a:pt x="11904" y="3377"/>
                      <a:pt x="11971" y="3912"/>
                      <a:pt x="12109" y="4430"/>
                    </a:cubicBezTo>
                    <a:cubicBezTo>
                      <a:pt x="11885" y="4464"/>
                      <a:pt x="11668" y="4532"/>
                      <a:pt x="11465" y="4632"/>
                    </a:cubicBezTo>
                    <a:cubicBezTo>
                      <a:pt x="9823" y="5453"/>
                      <a:pt x="9104" y="7105"/>
                      <a:pt x="8532" y="8731"/>
                    </a:cubicBezTo>
                    <a:cubicBezTo>
                      <a:pt x="7335" y="12131"/>
                      <a:pt x="6370" y="15444"/>
                      <a:pt x="4846" y="18767"/>
                    </a:cubicBezTo>
                    <a:cubicBezTo>
                      <a:pt x="2353" y="24196"/>
                      <a:pt x="288" y="30086"/>
                      <a:pt x="398" y="36127"/>
                    </a:cubicBezTo>
                    <a:cubicBezTo>
                      <a:pt x="405" y="36431"/>
                      <a:pt x="475" y="36731"/>
                      <a:pt x="608" y="37005"/>
                    </a:cubicBezTo>
                    <a:cubicBezTo>
                      <a:pt x="227" y="37329"/>
                      <a:pt x="0" y="37825"/>
                      <a:pt x="87" y="38508"/>
                    </a:cubicBezTo>
                    <a:cubicBezTo>
                      <a:pt x="747" y="43723"/>
                      <a:pt x="1616" y="48865"/>
                      <a:pt x="5711" y="52532"/>
                    </a:cubicBezTo>
                    <a:cubicBezTo>
                      <a:pt x="9111" y="55576"/>
                      <a:pt x="12466" y="56718"/>
                      <a:pt x="16271" y="56718"/>
                    </a:cubicBezTo>
                    <a:cubicBezTo>
                      <a:pt x="17920" y="56718"/>
                      <a:pt x="19654" y="56503"/>
                      <a:pt x="21512" y="56136"/>
                    </a:cubicBezTo>
                    <a:cubicBezTo>
                      <a:pt x="24766" y="55494"/>
                      <a:pt x="27864" y="55067"/>
                      <a:pt x="31006" y="53929"/>
                    </a:cubicBezTo>
                    <a:cubicBezTo>
                      <a:pt x="34350" y="52718"/>
                      <a:pt x="37529" y="51048"/>
                      <a:pt x="40777" y="49611"/>
                    </a:cubicBezTo>
                    <a:cubicBezTo>
                      <a:pt x="47300" y="46730"/>
                      <a:pt x="53718" y="43838"/>
                      <a:pt x="59756" y="40072"/>
                    </a:cubicBezTo>
                    <a:cubicBezTo>
                      <a:pt x="59792" y="40074"/>
                      <a:pt x="59828" y="40075"/>
                      <a:pt x="59863" y="40075"/>
                    </a:cubicBezTo>
                    <a:cubicBezTo>
                      <a:pt x="61207" y="40075"/>
                      <a:pt x="62549" y="38586"/>
                      <a:pt x="61808" y="36946"/>
                    </a:cubicBezTo>
                    <a:cubicBezTo>
                      <a:pt x="60375" y="33774"/>
                      <a:pt x="59264" y="30500"/>
                      <a:pt x="58188" y="27193"/>
                    </a:cubicBezTo>
                    <a:cubicBezTo>
                      <a:pt x="57973" y="26537"/>
                      <a:pt x="57727" y="25885"/>
                      <a:pt x="57475" y="25232"/>
                    </a:cubicBezTo>
                    <a:cubicBezTo>
                      <a:pt x="57358" y="24829"/>
                      <a:pt x="57239" y="24426"/>
                      <a:pt x="57127" y="24022"/>
                    </a:cubicBezTo>
                    <a:cubicBezTo>
                      <a:pt x="56953" y="23399"/>
                      <a:pt x="56887" y="21860"/>
                      <a:pt x="56587" y="21860"/>
                    </a:cubicBezTo>
                    <a:cubicBezTo>
                      <a:pt x="56528" y="21860"/>
                      <a:pt x="56460" y="21920"/>
                      <a:pt x="56380" y="22058"/>
                    </a:cubicBezTo>
                    <a:cubicBezTo>
                      <a:pt x="56376" y="22048"/>
                      <a:pt x="56374" y="22039"/>
                      <a:pt x="56372" y="22027"/>
                    </a:cubicBezTo>
                    <a:cubicBezTo>
                      <a:pt x="56667" y="21307"/>
                      <a:pt x="56551" y="20622"/>
                      <a:pt x="56204" y="20086"/>
                    </a:cubicBezTo>
                    <a:cubicBezTo>
                      <a:pt x="56692" y="19719"/>
                      <a:pt x="57179" y="19349"/>
                      <a:pt x="57655" y="18958"/>
                    </a:cubicBezTo>
                    <a:cubicBezTo>
                      <a:pt x="58460" y="18298"/>
                      <a:pt x="58480" y="16688"/>
                      <a:pt x="57655" y="16032"/>
                    </a:cubicBezTo>
                    <a:cubicBezTo>
                      <a:pt x="55193" y="14070"/>
                      <a:pt x="53410" y="11604"/>
                      <a:pt x="51477" y="9147"/>
                    </a:cubicBezTo>
                    <a:cubicBezTo>
                      <a:pt x="49167" y="6212"/>
                      <a:pt x="46496" y="3388"/>
                      <a:pt x="43991" y="609"/>
                    </a:cubicBezTo>
                    <a:cubicBezTo>
                      <a:pt x="43609" y="185"/>
                      <a:pt x="43122" y="1"/>
                      <a:pt x="426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4330725" y="2481725"/>
                <a:ext cx="253750" cy="529250"/>
              </a:xfrm>
              <a:custGeom>
                <a:rect b="b" l="l" r="r" t="t"/>
                <a:pathLst>
                  <a:path extrusionOk="0" h="21170" w="10150">
                    <a:moveTo>
                      <a:pt x="4154" y="0"/>
                    </a:moveTo>
                    <a:cubicBezTo>
                      <a:pt x="3564" y="0"/>
                      <a:pt x="2947" y="217"/>
                      <a:pt x="2361" y="661"/>
                    </a:cubicBezTo>
                    <a:cubicBezTo>
                      <a:pt x="1150" y="728"/>
                      <a:pt x="0" y="1706"/>
                      <a:pt x="489" y="3186"/>
                    </a:cubicBezTo>
                    <a:cubicBezTo>
                      <a:pt x="694" y="3805"/>
                      <a:pt x="895" y="4425"/>
                      <a:pt x="1092" y="5048"/>
                    </a:cubicBezTo>
                    <a:cubicBezTo>
                      <a:pt x="1099" y="5118"/>
                      <a:pt x="1097" y="5184"/>
                      <a:pt x="1111" y="5256"/>
                    </a:cubicBezTo>
                    <a:cubicBezTo>
                      <a:pt x="1455" y="7120"/>
                      <a:pt x="2029" y="8862"/>
                      <a:pt x="2976" y="10511"/>
                    </a:cubicBezTo>
                    <a:cubicBezTo>
                      <a:pt x="3004" y="10561"/>
                      <a:pt x="3039" y="10601"/>
                      <a:pt x="3069" y="10647"/>
                    </a:cubicBezTo>
                    <a:cubicBezTo>
                      <a:pt x="3003" y="11107"/>
                      <a:pt x="3076" y="11602"/>
                      <a:pt x="3286" y="12064"/>
                    </a:cubicBezTo>
                    <a:cubicBezTo>
                      <a:pt x="4058" y="13774"/>
                      <a:pt x="4489" y="15701"/>
                      <a:pt x="5486" y="17296"/>
                    </a:cubicBezTo>
                    <a:cubicBezTo>
                      <a:pt x="5440" y="18159"/>
                      <a:pt x="5689" y="18986"/>
                      <a:pt x="6147" y="19719"/>
                    </a:cubicBezTo>
                    <a:cubicBezTo>
                      <a:pt x="6148" y="19720"/>
                      <a:pt x="6150" y="19723"/>
                      <a:pt x="6151" y="19725"/>
                    </a:cubicBezTo>
                    <a:cubicBezTo>
                      <a:pt x="6157" y="19738"/>
                      <a:pt x="6164" y="19751"/>
                      <a:pt x="6171" y="19763"/>
                    </a:cubicBezTo>
                    <a:cubicBezTo>
                      <a:pt x="5916" y="20435"/>
                      <a:pt x="6519" y="21169"/>
                      <a:pt x="7184" y="21169"/>
                    </a:cubicBezTo>
                    <a:cubicBezTo>
                      <a:pt x="7418" y="21169"/>
                      <a:pt x="7660" y="21078"/>
                      <a:pt x="7875" y="20860"/>
                    </a:cubicBezTo>
                    <a:cubicBezTo>
                      <a:pt x="8559" y="20166"/>
                      <a:pt x="9193" y="19418"/>
                      <a:pt x="9694" y="18581"/>
                    </a:cubicBezTo>
                    <a:cubicBezTo>
                      <a:pt x="9889" y="18252"/>
                      <a:pt x="9891" y="17938"/>
                      <a:pt x="9775" y="17681"/>
                    </a:cubicBezTo>
                    <a:cubicBezTo>
                      <a:pt x="9876" y="17431"/>
                      <a:pt x="9934" y="17165"/>
                      <a:pt x="9927" y="16893"/>
                    </a:cubicBezTo>
                    <a:cubicBezTo>
                      <a:pt x="10065" y="16618"/>
                      <a:pt x="10150" y="16314"/>
                      <a:pt x="10145" y="15989"/>
                    </a:cubicBezTo>
                    <a:cubicBezTo>
                      <a:pt x="10100" y="12649"/>
                      <a:pt x="8872" y="9456"/>
                      <a:pt x="7424" y="6435"/>
                    </a:cubicBezTo>
                    <a:cubicBezTo>
                      <a:pt x="7351" y="5260"/>
                      <a:pt x="7270" y="4126"/>
                      <a:pt x="7070" y="3120"/>
                    </a:cubicBezTo>
                    <a:cubicBezTo>
                      <a:pt x="6666" y="1085"/>
                      <a:pt x="5477" y="0"/>
                      <a:pt x="4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4420925" y="2236300"/>
                <a:ext cx="308325" cy="337025"/>
              </a:xfrm>
              <a:custGeom>
                <a:rect b="b" l="l" r="r" t="t"/>
                <a:pathLst>
                  <a:path extrusionOk="0" h="13481" w="12333">
                    <a:moveTo>
                      <a:pt x="11115" y="1"/>
                    </a:moveTo>
                    <a:cubicBezTo>
                      <a:pt x="10879" y="1"/>
                      <a:pt x="10646" y="99"/>
                      <a:pt x="10464" y="334"/>
                    </a:cubicBezTo>
                    <a:cubicBezTo>
                      <a:pt x="9346" y="1779"/>
                      <a:pt x="7613" y="2709"/>
                      <a:pt x="6175" y="3816"/>
                    </a:cubicBezTo>
                    <a:cubicBezTo>
                      <a:pt x="4428" y="5161"/>
                      <a:pt x="2619" y="6425"/>
                      <a:pt x="839" y="7729"/>
                    </a:cubicBezTo>
                    <a:cubicBezTo>
                      <a:pt x="0" y="8345"/>
                      <a:pt x="360" y="9658"/>
                      <a:pt x="1342" y="9658"/>
                    </a:cubicBezTo>
                    <a:cubicBezTo>
                      <a:pt x="1435" y="9658"/>
                      <a:pt x="1534" y="9646"/>
                      <a:pt x="1637" y="9621"/>
                    </a:cubicBezTo>
                    <a:cubicBezTo>
                      <a:pt x="1976" y="9539"/>
                      <a:pt x="2304" y="9431"/>
                      <a:pt x="2627" y="9313"/>
                    </a:cubicBezTo>
                    <a:cubicBezTo>
                      <a:pt x="2789" y="9768"/>
                      <a:pt x="3111" y="10142"/>
                      <a:pt x="3513" y="10386"/>
                    </a:cubicBezTo>
                    <a:cubicBezTo>
                      <a:pt x="3478" y="11168"/>
                      <a:pt x="3520" y="11951"/>
                      <a:pt x="3677" y="12728"/>
                    </a:cubicBezTo>
                    <a:cubicBezTo>
                      <a:pt x="3773" y="13206"/>
                      <a:pt x="4234" y="13480"/>
                      <a:pt x="4689" y="13480"/>
                    </a:cubicBezTo>
                    <a:cubicBezTo>
                      <a:pt x="4955" y="13480"/>
                      <a:pt x="5219" y="13386"/>
                      <a:pt x="5406" y="13184"/>
                    </a:cubicBezTo>
                    <a:cubicBezTo>
                      <a:pt x="6228" y="12300"/>
                      <a:pt x="7119" y="11491"/>
                      <a:pt x="8013" y="10686"/>
                    </a:cubicBezTo>
                    <a:cubicBezTo>
                      <a:pt x="8541" y="10316"/>
                      <a:pt x="9043" y="9947"/>
                      <a:pt x="9622" y="9693"/>
                    </a:cubicBezTo>
                    <a:lnTo>
                      <a:pt x="9622" y="9693"/>
                    </a:lnTo>
                    <a:cubicBezTo>
                      <a:pt x="9681" y="10276"/>
                      <a:pt x="9644" y="10852"/>
                      <a:pt x="9328" y="11041"/>
                    </a:cubicBezTo>
                    <a:cubicBezTo>
                      <a:pt x="8361" y="11616"/>
                      <a:pt x="8951" y="12981"/>
                      <a:pt x="9851" y="12981"/>
                    </a:cubicBezTo>
                    <a:cubicBezTo>
                      <a:pt x="10017" y="12981"/>
                      <a:pt x="10193" y="12934"/>
                      <a:pt x="10372" y="12828"/>
                    </a:cubicBezTo>
                    <a:cubicBezTo>
                      <a:pt x="11969" y="11879"/>
                      <a:pt x="11814" y="9492"/>
                      <a:pt x="11389" y="7921"/>
                    </a:cubicBezTo>
                    <a:cubicBezTo>
                      <a:pt x="11778" y="5640"/>
                      <a:pt x="12333" y="3403"/>
                      <a:pt x="12232" y="1066"/>
                    </a:cubicBezTo>
                    <a:cubicBezTo>
                      <a:pt x="12208" y="509"/>
                      <a:pt x="11652" y="1"/>
                      <a:pt x="11115" y="1"/>
                    </a:cubicBezTo>
                    <a:close/>
                  </a:path>
                </a:pathLst>
              </a:custGeom>
              <a:solidFill>
                <a:srgbClr val="DC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3138750" y="2464800"/>
                <a:ext cx="67950" cy="52675"/>
              </a:xfrm>
              <a:custGeom>
                <a:rect b="b" l="l" r="r" t="t"/>
                <a:pathLst>
                  <a:path extrusionOk="0" h="2107" w="2718">
                    <a:moveTo>
                      <a:pt x="1359" y="0"/>
                    </a:moveTo>
                    <a:cubicBezTo>
                      <a:pt x="0" y="0"/>
                      <a:pt x="0" y="2107"/>
                      <a:pt x="1359" y="2107"/>
                    </a:cubicBezTo>
                    <a:cubicBezTo>
                      <a:pt x="2718" y="2107"/>
                      <a:pt x="2718"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3239675" y="2314675"/>
                <a:ext cx="67950" cy="52725"/>
              </a:xfrm>
              <a:custGeom>
                <a:rect b="b" l="l" r="r" t="t"/>
                <a:pathLst>
                  <a:path extrusionOk="0" h="2109" w="2718">
                    <a:moveTo>
                      <a:pt x="1359" y="1"/>
                    </a:moveTo>
                    <a:cubicBezTo>
                      <a:pt x="0" y="1"/>
                      <a:pt x="0" y="2109"/>
                      <a:pt x="1359" y="2109"/>
                    </a:cubicBezTo>
                    <a:cubicBezTo>
                      <a:pt x="2718" y="2109"/>
                      <a:pt x="2718"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3353550" y="2501025"/>
                <a:ext cx="67925" cy="52700"/>
              </a:xfrm>
              <a:custGeom>
                <a:rect b="b" l="l" r="r" t="t"/>
                <a:pathLst>
                  <a:path extrusionOk="0" h="2108" w="2717">
                    <a:moveTo>
                      <a:pt x="1359" y="1"/>
                    </a:moveTo>
                    <a:cubicBezTo>
                      <a:pt x="0" y="1"/>
                      <a:pt x="0" y="2107"/>
                      <a:pt x="1359" y="2107"/>
                    </a:cubicBezTo>
                    <a:cubicBezTo>
                      <a:pt x="2717" y="2107"/>
                      <a:pt x="2717"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3213800" y="2651125"/>
                <a:ext cx="67925" cy="52675"/>
              </a:xfrm>
              <a:custGeom>
                <a:rect b="b" l="l" r="r" t="t"/>
                <a:pathLst>
                  <a:path extrusionOk="0" h="2107" w="2717">
                    <a:moveTo>
                      <a:pt x="1358" y="0"/>
                    </a:moveTo>
                    <a:cubicBezTo>
                      <a:pt x="0" y="0"/>
                      <a:pt x="0" y="2107"/>
                      <a:pt x="1358" y="2107"/>
                    </a:cubicBezTo>
                    <a:cubicBezTo>
                      <a:pt x="2717" y="2107"/>
                      <a:pt x="2717" y="0"/>
                      <a:pt x="1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3050750" y="2783075"/>
                <a:ext cx="67975" cy="52700"/>
              </a:xfrm>
              <a:custGeom>
                <a:rect b="b" l="l" r="r" t="t"/>
                <a:pathLst>
                  <a:path extrusionOk="0" h="2108" w="2719">
                    <a:moveTo>
                      <a:pt x="1360" y="1"/>
                    </a:moveTo>
                    <a:cubicBezTo>
                      <a:pt x="1" y="1"/>
                      <a:pt x="1" y="2108"/>
                      <a:pt x="1360" y="2108"/>
                    </a:cubicBezTo>
                    <a:cubicBezTo>
                      <a:pt x="2718" y="2108"/>
                      <a:pt x="2719" y="1"/>
                      <a:pt x="13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3436350" y="2762375"/>
                <a:ext cx="67975" cy="52700"/>
              </a:xfrm>
              <a:custGeom>
                <a:rect b="b" l="l" r="r" t="t"/>
                <a:pathLst>
                  <a:path extrusionOk="0" h="2108" w="2719">
                    <a:moveTo>
                      <a:pt x="1360" y="1"/>
                    </a:moveTo>
                    <a:cubicBezTo>
                      <a:pt x="1" y="1"/>
                      <a:pt x="1" y="2108"/>
                      <a:pt x="1360" y="2108"/>
                    </a:cubicBezTo>
                    <a:cubicBezTo>
                      <a:pt x="2717" y="2108"/>
                      <a:pt x="2719" y="1"/>
                      <a:pt x="1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3260375" y="2933175"/>
                <a:ext cx="67975" cy="52700"/>
              </a:xfrm>
              <a:custGeom>
                <a:rect b="b" l="l" r="r" t="t"/>
                <a:pathLst>
                  <a:path extrusionOk="0" h="2108" w="2719">
                    <a:moveTo>
                      <a:pt x="1359" y="0"/>
                    </a:moveTo>
                    <a:cubicBezTo>
                      <a:pt x="0" y="0"/>
                      <a:pt x="0" y="2107"/>
                      <a:pt x="1359" y="2107"/>
                    </a:cubicBezTo>
                    <a:cubicBezTo>
                      <a:pt x="2718" y="2107"/>
                      <a:pt x="2718"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3105125" y="3207475"/>
                <a:ext cx="67925" cy="52700"/>
              </a:xfrm>
              <a:custGeom>
                <a:rect b="b" l="l" r="r" t="t"/>
                <a:pathLst>
                  <a:path extrusionOk="0" h="2108" w="2717">
                    <a:moveTo>
                      <a:pt x="1359" y="0"/>
                    </a:moveTo>
                    <a:cubicBezTo>
                      <a:pt x="0" y="0"/>
                      <a:pt x="0" y="2107"/>
                      <a:pt x="1359" y="2107"/>
                    </a:cubicBezTo>
                    <a:cubicBezTo>
                      <a:pt x="2717" y="2107"/>
                      <a:pt x="2717"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a:off x="3369050" y="3277325"/>
                <a:ext cx="67975" cy="52725"/>
              </a:xfrm>
              <a:custGeom>
                <a:rect b="b" l="l" r="r" t="t"/>
                <a:pathLst>
                  <a:path extrusionOk="0" h="2109" w="2719">
                    <a:moveTo>
                      <a:pt x="1359" y="1"/>
                    </a:moveTo>
                    <a:cubicBezTo>
                      <a:pt x="1" y="1"/>
                      <a:pt x="1" y="2109"/>
                      <a:pt x="1359" y="2109"/>
                    </a:cubicBezTo>
                    <a:cubicBezTo>
                      <a:pt x="2718" y="2109"/>
                      <a:pt x="2718"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a:off x="3506225" y="3013400"/>
                <a:ext cx="67950" cy="52700"/>
              </a:xfrm>
              <a:custGeom>
                <a:rect b="b" l="l" r="r" t="t"/>
                <a:pathLst>
                  <a:path extrusionOk="0" h="2108" w="2718">
                    <a:moveTo>
                      <a:pt x="1359" y="0"/>
                    </a:moveTo>
                    <a:cubicBezTo>
                      <a:pt x="0" y="0"/>
                      <a:pt x="0" y="2107"/>
                      <a:pt x="1359" y="2107"/>
                    </a:cubicBezTo>
                    <a:cubicBezTo>
                      <a:pt x="2717" y="2107"/>
                      <a:pt x="2718"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3627850" y="3191975"/>
                <a:ext cx="67925" cy="52700"/>
              </a:xfrm>
              <a:custGeom>
                <a:rect b="b" l="l" r="r" t="t"/>
                <a:pathLst>
                  <a:path extrusionOk="0" h="2108" w="2717">
                    <a:moveTo>
                      <a:pt x="1359" y="0"/>
                    </a:moveTo>
                    <a:cubicBezTo>
                      <a:pt x="0" y="0"/>
                      <a:pt x="0" y="2107"/>
                      <a:pt x="1359" y="2107"/>
                    </a:cubicBezTo>
                    <a:cubicBezTo>
                      <a:pt x="2717" y="2107"/>
                      <a:pt x="2717"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3"/>
              <p:cNvSpPr/>
              <p:nvPr/>
            </p:nvSpPr>
            <p:spPr>
              <a:xfrm>
                <a:off x="3806425" y="2943525"/>
                <a:ext cx="67925" cy="52700"/>
              </a:xfrm>
              <a:custGeom>
                <a:rect b="b" l="l" r="r" t="t"/>
                <a:pathLst>
                  <a:path extrusionOk="0" h="2108" w="2717">
                    <a:moveTo>
                      <a:pt x="1359" y="1"/>
                    </a:moveTo>
                    <a:cubicBezTo>
                      <a:pt x="0" y="1"/>
                      <a:pt x="0" y="2108"/>
                      <a:pt x="1359" y="2108"/>
                    </a:cubicBezTo>
                    <a:cubicBezTo>
                      <a:pt x="2717" y="2108"/>
                      <a:pt x="2717"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3"/>
              <p:cNvSpPr/>
              <p:nvPr/>
            </p:nvSpPr>
            <p:spPr>
              <a:xfrm>
                <a:off x="4008250" y="3059975"/>
                <a:ext cx="67975" cy="52700"/>
              </a:xfrm>
              <a:custGeom>
                <a:rect b="b" l="l" r="r" t="t"/>
                <a:pathLst>
                  <a:path extrusionOk="0" h="2108" w="2719">
                    <a:moveTo>
                      <a:pt x="1359" y="0"/>
                    </a:moveTo>
                    <a:cubicBezTo>
                      <a:pt x="0" y="0"/>
                      <a:pt x="0" y="2107"/>
                      <a:pt x="1359" y="2107"/>
                    </a:cubicBezTo>
                    <a:cubicBezTo>
                      <a:pt x="2718" y="2107"/>
                      <a:pt x="2718"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3"/>
              <p:cNvSpPr/>
              <p:nvPr/>
            </p:nvSpPr>
            <p:spPr>
              <a:xfrm>
                <a:off x="4075525" y="2824500"/>
                <a:ext cx="67975" cy="52675"/>
              </a:xfrm>
              <a:custGeom>
                <a:rect b="b" l="l" r="r" t="t"/>
                <a:pathLst>
                  <a:path extrusionOk="0" h="2107" w="2719">
                    <a:moveTo>
                      <a:pt x="1359" y="0"/>
                    </a:moveTo>
                    <a:cubicBezTo>
                      <a:pt x="0" y="0"/>
                      <a:pt x="0" y="2107"/>
                      <a:pt x="1359" y="2107"/>
                    </a:cubicBezTo>
                    <a:cubicBezTo>
                      <a:pt x="2718" y="2107"/>
                      <a:pt x="2718" y="0"/>
                      <a:pt x="1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3785675" y="2620050"/>
                <a:ext cx="67975" cy="52700"/>
              </a:xfrm>
              <a:custGeom>
                <a:rect b="b" l="l" r="r" t="t"/>
                <a:pathLst>
                  <a:path extrusionOk="0" h="2108" w="2719">
                    <a:moveTo>
                      <a:pt x="1360" y="0"/>
                    </a:moveTo>
                    <a:cubicBezTo>
                      <a:pt x="1" y="0"/>
                      <a:pt x="1" y="2107"/>
                      <a:pt x="1360" y="2107"/>
                    </a:cubicBezTo>
                    <a:cubicBezTo>
                      <a:pt x="2719" y="2107"/>
                      <a:pt x="2719" y="0"/>
                      <a:pt x="1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3"/>
              <p:cNvSpPr/>
              <p:nvPr/>
            </p:nvSpPr>
            <p:spPr>
              <a:xfrm>
                <a:off x="3847800" y="2413025"/>
                <a:ext cx="67975" cy="52700"/>
              </a:xfrm>
              <a:custGeom>
                <a:rect b="b" l="l" r="r" t="t"/>
                <a:pathLst>
                  <a:path extrusionOk="0" h="2108" w="2719">
                    <a:moveTo>
                      <a:pt x="1359" y="0"/>
                    </a:moveTo>
                    <a:cubicBezTo>
                      <a:pt x="0" y="0"/>
                      <a:pt x="0" y="2107"/>
                      <a:pt x="1359" y="2107"/>
                    </a:cubicBezTo>
                    <a:cubicBezTo>
                      <a:pt x="2718" y="2107"/>
                      <a:pt x="2718" y="0"/>
                      <a:pt x="1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3"/>
              <p:cNvSpPr/>
              <p:nvPr/>
            </p:nvSpPr>
            <p:spPr>
              <a:xfrm>
                <a:off x="4018600" y="2221525"/>
                <a:ext cx="67950" cy="52700"/>
              </a:xfrm>
              <a:custGeom>
                <a:rect b="b" l="l" r="r" t="t"/>
                <a:pathLst>
                  <a:path extrusionOk="0" h="2108" w="2718">
                    <a:moveTo>
                      <a:pt x="1359" y="1"/>
                    </a:moveTo>
                    <a:cubicBezTo>
                      <a:pt x="1" y="1"/>
                      <a:pt x="1" y="2107"/>
                      <a:pt x="1359" y="2107"/>
                    </a:cubicBezTo>
                    <a:cubicBezTo>
                      <a:pt x="2718" y="2107"/>
                      <a:pt x="2718"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3"/>
              <p:cNvSpPr/>
              <p:nvPr/>
            </p:nvSpPr>
            <p:spPr>
              <a:xfrm>
                <a:off x="4233400" y="2441500"/>
                <a:ext cx="67950" cy="52700"/>
              </a:xfrm>
              <a:custGeom>
                <a:rect b="b" l="l" r="r" t="t"/>
                <a:pathLst>
                  <a:path extrusionOk="0" h="2108" w="2718">
                    <a:moveTo>
                      <a:pt x="1359" y="1"/>
                    </a:moveTo>
                    <a:cubicBezTo>
                      <a:pt x="0" y="1"/>
                      <a:pt x="0" y="2108"/>
                      <a:pt x="1359" y="2108"/>
                    </a:cubicBezTo>
                    <a:cubicBezTo>
                      <a:pt x="2718" y="2108"/>
                      <a:pt x="2718" y="1"/>
                      <a:pt x="13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3"/>
              <p:cNvSpPr/>
              <p:nvPr/>
            </p:nvSpPr>
            <p:spPr>
              <a:xfrm>
                <a:off x="4091050" y="2389725"/>
                <a:ext cx="67975" cy="52700"/>
              </a:xfrm>
              <a:custGeom>
                <a:rect b="b" l="l" r="r" t="t"/>
                <a:pathLst>
                  <a:path extrusionOk="0" h="2108" w="2719">
                    <a:moveTo>
                      <a:pt x="1360" y="1"/>
                    </a:moveTo>
                    <a:cubicBezTo>
                      <a:pt x="1" y="1"/>
                      <a:pt x="1" y="2108"/>
                      <a:pt x="1360" y="2108"/>
                    </a:cubicBezTo>
                    <a:cubicBezTo>
                      <a:pt x="2719" y="2108"/>
                      <a:pt x="2717" y="1"/>
                      <a:pt x="13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3"/>
              <p:cNvSpPr/>
              <p:nvPr/>
            </p:nvSpPr>
            <p:spPr>
              <a:xfrm>
                <a:off x="3555375" y="2394925"/>
                <a:ext cx="67975" cy="52700"/>
              </a:xfrm>
              <a:custGeom>
                <a:rect b="b" l="l" r="r" t="t"/>
                <a:pathLst>
                  <a:path extrusionOk="0" h="2108" w="2719">
                    <a:moveTo>
                      <a:pt x="1359" y="1"/>
                    </a:moveTo>
                    <a:cubicBezTo>
                      <a:pt x="0" y="1"/>
                      <a:pt x="0" y="2108"/>
                      <a:pt x="1359" y="2108"/>
                    </a:cubicBezTo>
                    <a:cubicBezTo>
                      <a:pt x="2717" y="2108"/>
                      <a:pt x="2718"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3"/>
              <p:cNvSpPr/>
              <p:nvPr/>
            </p:nvSpPr>
            <p:spPr>
              <a:xfrm>
                <a:off x="4334300" y="2884000"/>
                <a:ext cx="67950" cy="52700"/>
              </a:xfrm>
              <a:custGeom>
                <a:rect b="b" l="l" r="r" t="t"/>
                <a:pathLst>
                  <a:path extrusionOk="0" h="2108" w="2718">
                    <a:moveTo>
                      <a:pt x="1359" y="1"/>
                    </a:moveTo>
                    <a:cubicBezTo>
                      <a:pt x="0" y="1"/>
                      <a:pt x="0" y="2108"/>
                      <a:pt x="1359" y="2108"/>
                    </a:cubicBezTo>
                    <a:cubicBezTo>
                      <a:pt x="2718" y="2108"/>
                      <a:pt x="2718"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3"/>
              <p:cNvSpPr/>
              <p:nvPr/>
            </p:nvSpPr>
            <p:spPr>
              <a:xfrm>
                <a:off x="2991150" y="1294925"/>
                <a:ext cx="240300" cy="221675"/>
              </a:xfrm>
              <a:custGeom>
                <a:rect b="b" l="l" r="r" t="t"/>
                <a:pathLst>
                  <a:path extrusionOk="0" h="8867" w="9612">
                    <a:moveTo>
                      <a:pt x="4085" y="1"/>
                    </a:moveTo>
                    <a:cubicBezTo>
                      <a:pt x="3205" y="1"/>
                      <a:pt x="2336" y="325"/>
                      <a:pt x="1615" y="1054"/>
                    </a:cubicBezTo>
                    <a:cubicBezTo>
                      <a:pt x="212" y="2470"/>
                      <a:pt x="1" y="4788"/>
                      <a:pt x="1122" y="6418"/>
                    </a:cubicBezTo>
                    <a:cubicBezTo>
                      <a:pt x="2126" y="7875"/>
                      <a:pt x="4124" y="8867"/>
                      <a:pt x="5947" y="8867"/>
                    </a:cubicBezTo>
                    <a:cubicBezTo>
                      <a:pt x="7467" y="8867"/>
                      <a:pt x="8866" y="8177"/>
                      <a:pt x="9467" y="6493"/>
                    </a:cubicBezTo>
                    <a:cubicBezTo>
                      <a:pt x="9612" y="6086"/>
                      <a:pt x="9278" y="5820"/>
                      <a:pt x="8939" y="5820"/>
                    </a:cubicBezTo>
                    <a:cubicBezTo>
                      <a:pt x="8717" y="5820"/>
                      <a:pt x="8492" y="5934"/>
                      <a:pt x="8398" y="6198"/>
                    </a:cubicBezTo>
                    <a:cubicBezTo>
                      <a:pt x="7989" y="7343"/>
                      <a:pt x="7044" y="7777"/>
                      <a:pt x="5997" y="7777"/>
                    </a:cubicBezTo>
                    <a:cubicBezTo>
                      <a:pt x="4754" y="7777"/>
                      <a:pt x="3368" y="7165"/>
                      <a:pt x="2566" y="6402"/>
                    </a:cubicBezTo>
                    <a:cubicBezTo>
                      <a:pt x="517" y="4451"/>
                      <a:pt x="1990" y="1105"/>
                      <a:pt x="4227" y="1105"/>
                    </a:cubicBezTo>
                    <a:cubicBezTo>
                      <a:pt x="4798" y="1105"/>
                      <a:pt x="5420" y="1323"/>
                      <a:pt x="6045" y="1839"/>
                    </a:cubicBezTo>
                    <a:cubicBezTo>
                      <a:pt x="6160" y="1935"/>
                      <a:pt x="6287" y="1975"/>
                      <a:pt x="6409" y="1975"/>
                    </a:cubicBezTo>
                    <a:cubicBezTo>
                      <a:pt x="6865" y="1975"/>
                      <a:pt x="7264" y="1414"/>
                      <a:pt x="6829" y="1055"/>
                    </a:cubicBezTo>
                    <a:lnTo>
                      <a:pt x="6829" y="1055"/>
                    </a:lnTo>
                    <a:lnTo>
                      <a:pt x="6829" y="1057"/>
                    </a:lnTo>
                    <a:cubicBezTo>
                      <a:pt x="6019" y="387"/>
                      <a:pt x="5045" y="1"/>
                      <a:pt x="40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3"/>
              <p:cNvSpPr/>
              <p:nvPr/>
            </p:nvSpPr>
            <p:spPr>
              <a:xfrm>
                <a:off x="3060075" y="1380550"/>
                <a:ext cx="125100" cy="84950"/>
              </a:xfrm>
              <a:custGeom>
                <a:rect b="b" l="l" r="r" t="t"/>
                <a:pathLst>
                  <a:path extrusionOk="0" h="3398" w="5004">
                    <a:moveTo>
                      <a:pt x="1162" y="0"/>
                    </a:moveTo>
                    <a:cubicBezTo>
                      <a:pt x="1013" y="0"/>
                      <a:pt x="863" y="4"/>
                      <a:pt x="713" y="14"/>
                    </a:cubicBezTo>
                    <a:cubicBezTo>
                      <a:pt x="18" y="58"/>
                      <a:pt x="0" y="1124"/>
                      <a:pt x="671" y="1124"/>
                    </a:cubicBezTo>
                    <a:cubicBezTo>
                      <a:pt x="684" y="1124"/>
                      <a:pt x="698" y="1124"/>
                      <a:pt x="713" y="1123"/>
                    </a:cubicBezTo>
                    <a:lnTo>
                      <a:pt x="713" y="1124"/>
                    </a:lnTo>
                    <a:cubicBezTo>
                      <a:pt x="866" y="1114"/>
                      <a:pt x="1019" y="1110"/>
                      <a:pt x="1172" y="1110"/>
                    </a:cubicBezTo>
                    <a:cubicBezTo>
                      <a:pt x="1829" y="1110"/>
                      <a:pt x="2480" y="1190"/>
                      <a:pt x="3133" y="1260"/>
                    </a:cubicBezTo>
                    <a:lnTo>
                      <a:pt x="3133" y="1260"/>
                    </a:lnTo>
                    <a:cubicBezTo>
                      <a:pt x="2770" y="1647"/>
                      <a:pt x="2404" y="2030"/>
                      <a:pt x="2058" y="2432"/>
                    </a:cubicBezTo>
                    <a:cubicBezTo>
                      <a:pt x="1703" y="2842"/>
                      <a:pt x="2074" y="3398"/>
                      <a:pt x="2477" y="3398"/>
                    </a:cubicBezTo>
                    <a:cubicBezTo>
                      <a:pt x="2603" y="3398"/>
                      <a:pt x="2731" y="3344"/>
                      <a:pt x="2842" y="3216"/>
                    </a:cubicBezTo>
                    <a:cubicBezTo>
                      <a:pt x="3437" y="2524"/>
                      <a:pt x="4093" y="1886"/>
                      <a:pt x="4689" y="1193"/>
                    </a:cubicBezTo>
                    <a:cubicBezTo>
                      <a:pt x="5003" y="828"/>
                      <a:pt x="4795" y="267"/>
                      <a:pt x="4297" y="246"/>
                    </a:cubicBezTo>
                    <a:cubicBezTo>
                      <a:pt x="3247" y="203"/>
                      <a:pt x="2212" y="0"/>
                      <a:pt x="116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3"/>
              <p:cNvSpPr/>
              <p:nvPr/>
            </p:nvSpPr>
            <p:spPr>
              <a:xfrm>
                <a:off x="3195625" y="948925"/>
                <a:ext cx="1065725" cy="868675"/>
              </a:xfrm>
              <a:custGeom>
                <a:rect b="b" l="l" r="r" t="t"/>
                <a:pathLst>
                  <a:path extrusionOk="0" h="34747" w="42629">
                    <a:moveTo>
                      <a:pt x="40688" y="0"/>
                    </a:moveTo>
                    <a:cubicBezTo>
                      <a:pt x="40412" y="0"/>
                      <a:pt x="40158" y="175"/>
                      <a:pt x="40201" y="528"/>
                    </a:cubicBezTo>
                    <a:cubicBezTo>
                      <a:pt x="41365" y="10067"/>
                      <a:pt x="38047" y="23368"/>
                      <a:pt x="30842" y="30037"/>
                    </a:cubicBezTo>
                    <a:cubicBezTo>
                      <a:pt x="28224" y="32461"/>
                      <a:pt x="25568" y="33420"/>
                      <a:pt x="22845" y="33420"/>
                    </a:cubicBezTo>
                    <a:cubicBezTo>
                      <a:pt x="19882" y="33420"/>
                      <a:pt x="16841" y="32284"/>
                      <a:pt x="13684" y="30664"/>
                    </a:cubicBezTo>
                    <a:cubicBezTo>
                      <a:pt x="8730" y="28123"/>
                      <a:pt x="4262" y="24779"/>
                      <a:pt x="1228" y="20044"/>
                    </a:cubicBezTo>
                    <a:cubicBezTo>
                      <a:pt x="1111" y="19862"/>
                      <a:pt x="941" y="19787"/>
                      <a:pt x="772" y="19787"/>
                    </a:cubicBezTo>
                    <a:cubicBezTo>
                      <a:pt x="384" y="19787"/>
                      <a:pt x="1" y="20183"/>
                      <a:pt x="270" y="20604"/>
                    </a:cubicBezTo>
                    <a:cubicBezTo>
                      <a:pt x="3531" y="25694"/>
                      <a:pt x="8359" y="29241"/>
                      <a:pt x="13708" y="31920"/>
                    </a:cubicBezTo>
                    <a:cubicBezTo>
                      <a:pt x="16754" y="33444"/>
                      <a:pt x="19868" y="34746"/>
                      <a:pt x="23010" y="34746"/>
                    </a:cubicBezTo>
                    <a:cubicBezTo>
                      <a:pt x="24812" y="34746"/>
                      <a:pt x="26623" y="34318"/>
                      <a:pt x="28436" y="33258"/>
                    </a:cubicBezTo>
                    <a:cubicBezTo>
                      <a:pt x="38461" y="27392"/>
                      <a:pt x="42628" y="11340"/>
                      <a:pt x="41310" y="528"/>
                    </a:cubicBezTo>
                    <a:cubicBezTo>
                      <a:pt x="41267" y="177"/>
                      <a:pt x="40966" y="0"/>
                      <a:pt x="4068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3"/>
              <p:cNvSpPr/>
              <p:nvPr/>
            </p:nvSpPr>
            <p:spPr>
              <a:xfrm>
                <a:off x="3127775" y="781375"/>
                <a:ext cx="1104525" cy="559800"/>
              </a:xfrm>
              <a:custGeom>
                <a:rect b="b" l="l" r="r" t="t"/>
                <a:pathLst>
                  <a:path extrusionOk="0" h="22392" w="44181">
                    <a:moveTo>
                      <a:pt x="20432" y="1"/>
                    </a:moveTo>
                    <a:cubicBezTo>
                      <a:pt x="20300" y="1"/>
                      <a:pt x="20169" y="49"/>
                      <a:pt x="20058" y="157"/>
                    </a:cubicBezTo>
                    <a:cubicBezTo>
                      <a:pt x="17178" y="2969"/>
                      <a:pt x="13882" y="4095"/>
                      <a:pt x="10343" y="4095"/>
                    </a:cubicBezTo>
                    <a:cubicBezTo>
                      <a:pt x="8585" y="4095"/>
                      <a:pt x="6766" y="3817"/>
                      <a:pt x="4909" y="3330"/>
                    </a:cubicBezTo>
                    <a:cubicBezTo>
                      <a:pt x="4865" y="3319"/>
                      <a:pt x="4820" y="3313"/>
                      <a:pt x="4775" y="3313"/>
                    </a:cubicBezTo>
                    <a:cubicBezTo>
                      <a:pt x="4481" y="3313"/>
                      <a:pt x="4189" y="3548"/>
                      <a:pt x="4208" y="3866"/>
                    </a:cubicBezTo>
                    <a:cubicBezTo>
                      <a:pt x="4484" y="8588"/>
                      <a:pt x="3505" y="12449"/>
                      <a:pt x="1584" y="16693"/>
                    </a:cubicBezTo>
                    <a:cubicBezTo>
                      <a:pt x="798" y="18429"/>
                      <a:pt x="0" y="20104"/>
                      <a:pt x="580" y="22003"/>
                    </a:cubicBezTo>
                    <a:cubicBezTo>
                      <a:pt x="662" y="22274"/>
                      <a:pt x="881" y="22391"/>
                      <a:pt x="1101" y="22391"/>
                    </a:cubicBezTo>
                    <a:cubicBezTo>
                      <a:pt x="1436" y="22391"/>
                      <a:pt x="1774" y="22122"/>
                      <a:pt x="1648" y="21709"/>
                    </a:cubicBezTo>
                    <a:cubicBezTo>
                      <a:pt x="783" y="18868"/>
                      <a:pt x="3549" y="15651"/>
                      <a:pt x="4388" y="12952"/>
                    </a:cubicBezTo>
                    <a:cubicBezTo>
                      <a:pt x="4778" y="11698"/>
                      <a:pt x="4921" y="5441"/>
                      <a:pt x="5941" y="4747"/>
                    </a:cubicBezTo>
                    <a:cubicBezTo>
                      <a:pt x="6045" y="4677"/>
                      <a:pt x="6279" y="4648"/>
                      <a:pt x="6601" y="4648"/>
                    </a:cubicBezTo>
                    <a:cubicBezTo>
                      <a:pt x="8010" y="4648"/>
                      <a:pt x="11101" y="5197"/>
                      <a:pt x="12376" y="5197"/>
                    </a:cubicBezTo>
                    <a:cubicBezTo>
                      <a:pt x="12500" y="5197"/>
                      <a:pt x="12608" y="5192"/>
                      <a:pt x="12695" y="5181"/>
                    </a:cubicBezTo>
                    <a:cubicBezTo>
                      <a:pt x="15166" y="4849"/>
                      <a:pt x="16663" y="3875"/>
                      <a:pt x="18780" y="2768"/>
                    </a:cubicBezTo>
                    <a:cubicBezTo>
                      <a:pt x="19796" y="2237"/>
                      <a:pt x="20150" y="1957"/>
                      <a:pt x="20547" y="1957"/>
                    </a:cubicBezTo>
                    <a:cubicBezTo>
                      <a:pt x="20867" y="1957"/>
                      <a:pt x="21215" y="2138"/>
                      <a:pt x="21960" y="2515"/>
                    </a:cubicBezTo>
                    <a:cubicBezTo>
                      <a:pt x="23051" y="3064"/>
                      <a:pt x="24021" y="4205"/>
                      <a:pt x="25068" y="4853"/>
                    </a:cubicBezTo>
                    <a:cubicBezTo>
                      <a:pt x="26829" y="5942"/>
                      <a:pt x="28662" y="6639"/>
                      <a:pt x="30740" y="6819"/>
                    </a:cubicBezTo>
                    <a:cubicBezTo>
                      <a:pt x="31256" y="6864"/>
                      <a:pt x="31792" y="6891"/>
                      <a:pt x="32336" y="6891"/>
                    </a:cubicBezTo>
                    <a:cubicBezTo>
                      <a:pt x="34758" y="6891"/>
                      <a:pt x="37321" y="6362"/>
                      <a:pt x="38874" y="4554"/>
                    </a:cubicBezTo>
                    <a:lnTo>
                      <a:pt x="38874" y="4554"/>
                    </a:lnTo>
                    <a:cubicBezTo>
                      <a:pt x="39703" y="6463"/>
                      <a:pt x="40955" y="7931"/>
                      <a:pt x="43175" y="7931"/>
                    </a:cubicBezTo>
                    <a:cubicBezTo>
                      <a:pt x="43270" y="7931"/>
                      <a:pt x="43368" y="7928"/>
                      <a:pt x="43467" y="7923"/>
                    </a:cubicBezTo>
                    <a:cubicBezTo>
                      <a:pt x="44164" y="7883"/>
                      <a:pt x="44181" y="6812"/>
                      <a:pt x="43505" y="6812"/>
                    </a:cubicBezTo>
                    <a:cubicBezTo>
                      <a:pt x="43492" y="6812"/>
                      <a:pt x="43480" y="6813"/>
                      <a:pt x="43467" y="6813"/>
                    </a:cubicBezTo>
                    <a:lnTo>
                      <a:pt x="43466" y="6813"/>
                    </a:lnTo>
                    <a:cubicBezTo>
                      <a:pt x="41262" y="6445"/>
                      <a:pt x="39957" y="5253"/>
                      <a:pt x="39549" y="3237"/>
                    </a:cubicBezTo>
                    <a:cubicBezTo>
                      <a:pt x="39464" y="2988"/>
                      <a:pt x="39222" y="2837"/>
                      <a:pt x="38985" y="2837"/>
                    </a:cubicBezTo>
                    <a:cubicBezTo>
                      <a:pt x="38811" y="2837"/>
                      <a:pt x="38639" y="2919"/>
                      <a:pt x="38535" y="3105"/>
                    </a:cubicBezTo>
                    <a:cubicBezTo>
                      <a:pt x="37387" y="5166"/>
                      <a:pt x="34849" y="5795"/>
                      <a:pt x="32456" y="5795"/>
                    </a:cubicBezTo>
                    <a:cubicBezTo>
                      <a:pt x="31519" y="5795"/>
                      <a:pt x="30604" y="5698"/>
                      <a:pt x="29804" y="5553"/>
                    </a:cubicBezTo>
                    <a:cubicBezTo>
                      <a:pt x="26188" y="4899"/>
                      <a:pt x="23585" y="2409"/>
                      <a:pt x="20842" y="157"/>
                    </a:cubicBezTo>
                    <a:cubicBezTo>
                      <a:pt x="20721" y="58"/>
                      <a:pt x="20576" y="1"/>
                      <a:pt x="2043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3"/>
              <p:cNvSpPr/>
              <p:nvPr/>
            </p:nvSpPr>
            <p:spPr>
              <a:xfrm>
                <a:off x="3367075" y="1634975"/>
                <a:ext cx="474025" cy="585600"/>
              </a:xfrm>
              <a:custGeom>
                <a:rect b="b" l="l" r="r" t="t"/>
                <a:pathLst>
                  <a:path extrusionOk="0" h="23424" w="18961">
                    <a:moveTo>
                      <a:pt x="1393" y="1"/>
                    </a:moveTo>
                    <a:cubicBezTo>
                      <a:pt x="1116" y="1"/>
                      <a:pt x="849" y="178"/>
                      <a:pt x="867" y="535"/>
                    </a:cubicBezTo>
                    <a:lnTo>
                      <a:pt x="867" y="536"/>
                    </a:lnTo>
                    <a:cubicBezTo>
                      <a:pt x="1024" y="3695"/>
                      <a:pt x="368" y="6564"/>
                      <a:pt x="118" y="9674"/>
                    </a:cubicBezTo>
                    <a:cubicBezTo>
                      <a:pt x="1" y="11133"/>
                      <a:pt x="2" y="12271"/>
                      <a:pt x="860" y="13508"/>
                    </a:cubicBezTo>
                    <a:cubicBezTo>
                      <a:pt x="2033" y="15201"/>
                      <a:pt x="4283" y="16241"/>
                      <a:pt x="5941" y="17360"/>
                    </a:cubicBezTo>
                    <a:cubicBezTo>
                      <a:pt x="9050" y="19463"/>
                      <a:pt x="12430" y="21139"/>
                      <a:pt x="15465" y="23342"/>
                    </a:cubicBezTo>
                    <a:cubicBezTo>
                      <a:pt x="15543" y="23399"/>
                      <a:pt x="15632" y="23423"/>
                      <a:pt x="15722" y="23423"/>
                    </a:cubicBezTo>
                    <a:cubicBezTo>
                      <a:pt x="15919" y="23423"/>
                      <a:pt x="16122" y="23303"/>
                      <a:pt x="16225" y="23143"/>
                    </a:cubicBezTo>
                    <a:cubicBezTo>
                      <a:pt x="17556" y="21076"/>
                      <a:pt x="18961" y="19415"/>
                      <a:pt x="18760" y="16876"/>
                    </a:cubicBezTo>
                    <a:cubicBezTo>
                      <a:pt x="18502" y="13640"/>
                      <a:pt x="17928" y="10420"/>
                      <a:pt x="17680" y="7161"/>
                    </a:cubicBezTo>
                    <a:cubicBezTo>
                      <a:pt x="17653" y="6806"/>
                      <a:pt x="17360" y="6628"/>
                      <a:pt x="17083" y="6628"/>
                    </a:cubicBezTo>
                    <a:cubicBezTo>
                      <a:pt x="16806" y="6628"/>
                      <a:pt x="16544" y="6805"/>
                      <a:pt x="16571" y="7161"/>
                    </a:cubicBezTo>
                    <a:cubicBezTo>
                      <a:pt x="16709" y="8967"/>
                      <a:pt x="16710" y="10795"/>
                      <a:pt x="16913" y="12595"/>
                    </a:cubicBezTo>
                    <a:cubicBezTo>
                      <a:pt x="17084" y="14113"/>
                      <a:pt x="17791" y="16015"/>
                      <a:pt x="17728" y="17470"/>
                    </a:cubicBezTo>
                    <a:cubicBezTo>
                      <a:pt x="17604" y="20302"/>
                      <a:pt x="16617" y="21263"/>
                      <a:pt x="15275" y="21263"/>
                    </a:cubicBezTo>
                    <a:cubicBezTo>
                      <a:pt x="13218" y="21263"/>
                      <a:pt x="10329" y="19006"/>
                      <a:pt x="8438" y="17773"/>
                    </a:cubicBezTo>
                    <a:cubicBezTo>
                      <a:pt x="4937" y="15488"/>
                      <a:pt x="687" y="13549"/>
                      <a:pt x="1366" y="8691"/>
                    </a:cubicBezTo>
                    <a:cubicBezTo>
                      <a:pt x="1758" y="5887"/>
                      <a:pt x="2118" y="3398"/>
                      <a:pt x="1976" y="535"/>
                    </a:cubicBezTo>
                    <a:cubicBezTo>
                      <a:pt x="1958" y="179"/>
                      <a:pt x="1671" y="1"/>
                      <a:pt x="1393"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3"/>
              <p:cNvSpPr/>
              <p:nvPr/>
            </p:nvSpPr>
            <p:spPr>
              <a:xfrm>
                <a:off x="3260625" y="1889850"/>
                <a:ext cx="518875" cy="479000"/>
              </a:xfrm>
              <a:custGeom>
                <a:rect b="b" l="l" r="r" t="t"/>
                <a:pathLst>
                  <a:path extrusionOk="0" h="19160" w="20755">
                    <a:moveTo>
                      <a:pt x="4695" y="0"/>
                    </a:moveTo>
                    <a:cubicBezTo>
                      <a:pt x="4572" y="0"/>
                      <a:pt x="4445" y="42"/>
                      <a:pt x="4329" y="140"/>
                    </a:cubicBezTo>
                    <a:cubicBezTo>
                      <a:pt x="2219" y="1922"/>
                      <a:pt x="1" y="5507"/>
                      <a:pt x="1448" y="8321"/>
                    </a:cubicBezTo>
                    <a:cubicBezTo>
                      <a:pt x="2027" y="9448"/>
                      <a:pt x="3091" y="10174"/>
                      <a:pt x="4210" y="10693"/>
                    </a:cubicBezTo>
                    <a:cubicBezTo>
                      <a:pt x="5868" y="11462"/>
                      <a:pt x="8959" y="11136"/>
                      <a:pt x="10249" y="12174"/>
                    </a:cubicBezTo>
                    <a:cubicBezTo>
                      <a:pt x="11587" y="13249"/>
                      <a:pt x="11331" y="15824"/>
                      <a:pt x="12536" y="17215"/>
                    </a:cubicBezTo>
                    <a:cubicBezTo>
                      <a:pt x="13426" y="18241"/>
                      <a:pt x="14821" y="19125"/>
                      <a:pt x="16216" y="19158"/>
                    </a:cubicBezTo>
                    <a:cubicBezTo>
                      <a:pt x="16248" y="19159"/>
                      <a:pt x="16281" y="19160"/>
                      <a:pt x="16313" y="19160"/>
                    </a:cubicBezTo>
                    <a:cubicBezTo>
                      <a:pt x="19475" y="19160"/>
                      <a:pt x="20201" y="15398"/>
                      <a:pt x="20673" y="12958"/>
                    </a:cubicBezTo>
                    <a:cubicBezTo>
                      <a:pt x="20754" y="12538"/>
                      <a:pt x="20400" y="12263"/>
                      <a:pt x="20075" y="12263"/>
                    </a:cubicBezTo>
                    <a:cubicBezTo>
                      <a:pt x="19860" y="12263"/>
                      <a:pt x="19658" y="12384"/>
                      <a:pt x="19603" y="12663"/>
                    </a:cubicBezTo>
                    <a:cubicBezTo>
                      <a:pt x="19356" y="13935"/>
                      <a:pt x="19226" y="15737"/>
                      <a:pt x="18372" y="16767"/>
                    </a:cubicBezTo>
                    <a:cubicBezTo>
                      <a:pt x="17558" y="17749"/>
                      <a:pt x="16801" y="18134"/>
                      <a:pt x="16114" y="18134"/>
                    </a:cubicBezTo>
                    <a:cubicBezTo>
                      <a:pt x="14183" y="18134"/>
                      <a:pt x="12803" y="15098"/>
                      <a:pt x="12227" y="13762"/>
                    </a:cubicBezTo>
                    <a:cubicBezTo>
                      <a:pt x="11806" y="12786"/>
                      <a:pt x="11716" y="11624"/>
                      <a:pt x="10756" y="10973"/>
                    </a:cubicBezTo>
                    <a:cubicBezTo>
                      <a:pt x="9588" y="10183"/>
                      <a:pt x="7426" y="10545"/>
                      <a:pt x="6147" y="10192"/>
                    </a:cubicBezTo>
                    <a:cubicBezTo>
                      <a:pt x="1010" y="8773"/>
                      <a:pt x="1676" y="3826"/>
                      <a:pt x="5113" y="924"/>
                    </a:cubicBezTo>
                    <a:cubicBezTo>
                      <a:pt x="5544" y="561"/>
                      <a:pt x="5148" y="0"/>
                      <a:pt x="46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3736950" y="1879975"/>
                <a:ext cx="328075" cy="366650"/>
              </a:xfrm>
              <a:custGeom>
                <a:rect b="b" l="l" r="r" t="t"/>
                <a:pathLst>
                  <a:path extrusionOk="0" h="14666" w="13123">
                    <a:moveTo>
                      <a:pt x="3163" y="1"/>
                    </a:moveTo>
                    <a:cubicBezTo>
                      <a:pt x="3133" y="1"/>
                      <a:pt x="3104" y="1"/>
                      <a:pt x="3074" y="2"/>
                    </a:cubicBezTo>
                    <a:cubicBezTo>
                      <a:pt x="2365" y="15"/>
                      <a:pt x="2359" y="1111"/>
                      <a:pt x="3062" y="1111"/>
                    </a:cubicBezTo>
                    <a:cubicBezTo>
                      <a:pt x="3066" y="1111"/>
                      <a:pt x="3070" y="1111"/>
                      <a:pt x="3074" y="1111"/>
                    </a:cubicBezTo>
                    <a:cubicBezTo>
                      <a:pt x="3094" y="1111"/>
                      <a:pt x="3114" y="1110"/>
                      <a:pt x="3134" y="1110"/>
                    </a:cubicBezTo>
                    <a:cubicBezTo>
                      <a:pt x="6574" y="1110"/>
                      <a:pt x="11951" y="6541"/>
                      <a:pt x="6581" y="8125"/>
                    </a:cubicBezTo>
                    <a:cubicBezTo>
                      <a:pt x="6251" y="8221"/>
                      <a:pt x="6049" y="8632"/>
                      <a:pt x="6248" y="8939"/>
                    </a:cubicBezTo>
                    <a:cubicBezTo>
                      <a:pt x="7306" y="10565"/>
                      <a:pt x="8036" y="12684"/>
                      <a:pt x="5560" y="13395"/>
                    </a:cubicBezTo>
                    <a:cubicBezTo>
                      <a:pt x="5188" y="13502"/>
                      <a:pt x="4804" y="13550"/>
                      <a:pt x="4418" y="13550"/>
                    </a:cubicBezTo>
                    <a:cubicBezTo>
                      <a:pt x="3256" y="13550"/>
                      <a:pt x="2069" y="13119"/>
                      <a:pt x="1093" y="12581"/>
                    </a:cubicBezTo>
                    <a:cubicBezTo>
                      <a:pt x="1000" y="12530"/>
                      <a:pt x="908" y="12508"/>
                      <a:pt x="822" y="12508"/>
                    </a:cubicBezTo>
                    <a:cubicBezTo>
                      <a:pt x="327" y="12508"/>
                      <a:pt x="0" y="13245"/>
                      <a:pt x="533" y="13540"/>
                    </a:cubicBezTo>
                    <a:lnTo>
                      <a:pt x="533" y="13538"/>
                    </a:lnTo>
                    <a:cubicBezTo>
                      <a:pt x="1672" y="14166"/>
                      <a:pt x="3136" y="14665"/>
                      <a:pt x="4542" y="14665"/>
                    </a:cubicBezTo>
                    <a:cubicBezTo>
                      <a:pt x="5485" y="14665"/>
                      <a:pt x="6402" y="14441"/>
                      <a:pt x="7176" y="13881"/>
                    </a:cubicBezTo>
                    <a:cubicBezTo>
                      <a:pt x="8951" y="12598"/>
                      <a:pt x="8476" y="10598"/>
                      <a:pt x="7557" y="8958"/>
                    </a:cubicBezTo>
                    <a:lnTo>
                      <a:pt x="7557" y="8958"/>
                    </a:lnTo>
                    <a:cubicBezTo>
                      <a:pt x="13123" y="6712"/>
                      <a:pt x="7806" y="1"/>
                      <a:pt x="3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3"/>
              <p:cNvSpPr/>
              <p:nvPr/>
            </p:nvSpPr>
            <p:spPr>
              <a:xfrm>
                <a:off x="2922025" y="1967425"/>
                <a:ext cx="1709675" cy="1506675"/>
              </a:xfrm>
              <a:custGeom>
                <a:rect b="b" l="l" r="r" t="t"/>
                <a:pathLst>
                  <a:path extrusionOk="0" h="60267" w="68387">
                    <a:moveTo>
                      <a:pt x="15677" y="1"/>
                    </a:moveTo>
                    <a:cubicBezTo>
                      <a:pt x="15508" y="1"/>
                      <a:pt x="15337" y="76"/>
                      <a:pt x="15220" y="256"/>
                    </a:cubicBezTo>
                    <a:lnTo>
                      <a:pt x="15221" y="258"/>
                    </a:lnTo>
                    <a:cubicBezTo>
                      <a:pt x="11052" y="6656"/>
                      <a:pt x="7805" y="13766"/>
                      <a:pt x="5064" y="20885"/>
                    </a:cubicBezTo>
                    <a:cubicBezTo>
                      <a:pt x="2324" y="28003"/>
                      <a:pt x="0" y="35787"/>
                      <a:pt x="346" y="43500"/>
                    </a:cubicBezTo>
                    <a:cubicBezTo>
                      <a:pt x="553" y="48110"/>
                      <a:pt x="1757" y="53254"/>
                      <a:pt x="5121" y="56628"/>
                    </a:cubicBezTo>
                    <a:cubicBezTo>
                      <a:pt x="7974" y="59489"/>
                      <a:pt x="12008" y="60266"/>
                      <a:pt x="16008" y="60266"/>
                    </a:cubicBezTo>
                    <a:cubicBezTo>
                      <a:pt x="17822" y="60266"/>
                      <a:pt x="19628" y="60106"/>
                      <a:pt x="21315" y="59909"/>
                    </a:cubicBezTo>
                    <a:cubicBezTo>
                      <a:pt x="29036" y="59003"/>
                      <a:pt x="36181" y="55810"/>
                      <a:pt x="43219" y="52688"/>
                    </a:cubicBezTo>
                    <a:cubicBezTo>
                      <a:pt x="50065" y="49653"/>
                      <a:pt x="57272" y="46356"/>
                      <a:pt x="63429" y="42043"/>
                    </a:cubicBezTo>
                    <a:cubicBezTo>
                      <a:pt x="68386" y="38570"/>
                      <a:pt x="67513" y="35172"/>
                      <a:pt x="65622" y="30032"/>
                    </a:cubicBezTo>
                    <a:cubicBezTo>
                      <a:pt x="64655" y="27406"/>
                      <a:pt x="65116" y="20981"/>
                      <a:pt x="62273" y="19584"/>
                    </a:cubicBezTo>
                    <a:cubicBezTo>
                      <a:pt x="61902" y="19402"/>
                      <a:pt x="61499" y="19320"/>
                      <a:pt x="61072" y="19320"/>
                    </a:cubicBezTo>
                    <a:cubicBezTo>
                      <a:pt x="57827" y="19320"/>
                      <a:pt x="53191" y="24037"/>
                      <a:pt x="50873" y="25254"/>
                    </a:cubicBezTo>
                    <a:cubicBezTo>
                      <a:pt x="45963" y="27835"/>
                      <a:pt x="40843" y="30068"/>
                      <a:pt x="35663" y="32047"/>
                    </a:cubicBezTo>
                    <a:cubicBezTo>
                      <a:pt x="30966" y="33841"/>
                      <a:pt x="25644" y="36279"/>
                      <a:pt x="20556" y="36279"/>
                    </a:cubicBezTo>
                    <a:cubicBezTo>
                      <a:pt x="20506" y="36279"/>
                      <a:pt x="20455" y="36279"/>
                      <a:pt x="20405" y="36278"/>
                    </a:cubicBezTo>
                    <a:cubicBezTo>
                      <a:pt x="20404" y="36278"/>
                      <a:pt x="20402" y="36278"/>
                      <a:pt x="20400" y="36278"/>
                    </a:cubicBezTo>
                    <a:cubicBezTo>
                      <a:pt x="19691" y="36278"/>
                      <a:pt x="19693" y="37382"/>
                      <a:pt x="20405" y="37388"/>
                    </a:cubicBezTo>
                    <a:cubicBezTo>
                      <a:pt x="20462" y="37388"/>
                      <a:pt x="20519" y="37388"/>
                      <a:pt x="20575" y="37388"/>
                    </a:cubicBezTo>
                    <a:cubicBezTo>
                      <a:pt x="26311" y="37388"/>
                      <a:pt x="32191" y="34609"/>
                      <a:pt x="37440" y="32542"/>
                    </a:cubicBezTo>
                    <a:cubicBezTo>
                      <a:pt x="42790" y="30434"/>
                      <a:pt x="48463" y="28233"/>
                      <a:pt x="53340" y="25172"/>
                    </a:cubicBezTo>
                    <a:cubicBezTo>
                      <a:pt x="54829" y="24237"/>
                      <a:pt x="56182" y="23090"/>
                      <a:pt x="57671" y="22147"/>
                    </a:cubicBezTo>
                    <a:cubicBezTo>
                      <a:pt x="58368" y="21707"/>
                      <a:pt x="59766" y="20601"/>
                      <a:pt x="60609" y="20601"/>
                    </a:cubicBezTo>
                    <a:cubicBezTo>
                      <a:pt x="60622" y="20601"/>
                      <a:pt x="60635" y="20601"/>
                      <a:pt x="60648" y="20601"/>
                    </a:cubicBezTo>
                    <a:cubicBezTo>
                      <a:pt x="62477" y="20679"/>
                      <a:pt x="62922" y="22868"/>
                      <a:pt x="63210" y="24212"/>
                    </a:cubicBezTo>
                    <a:cubicBezTo>
                      <a:pt x="63569" y="25889"/>
                      <a:pt x="63685" y="27620"/>
                      <a:pt x="64163" y="29266"/>
                    </a:cubicBezTo>
                    <a:cubicBezTo>
                      <a:pt x="65176" y="32746"/>
                      <a:pt x="67758" y="36550"/>
                      <a:pt x="64518" y="39774"/>
                    </a:cubicBezTo>
                    <a:cubicBezTo>
                      <a:pt x="60587" y="43686"/>
                      <a:pt x="54001" y="46333"/>
                      <a:pt x="49107" y="48732"/>
                    </a:cubicBezTo>
                    <a:cubicBezTo>
                      <a:pt x="42653" y="51897"/>
                      <a:pt x="35949" y="55062"/>
                      <a:pt x="29053" y="57138"/>
                    </a:cubicBezTo>
                    <a:cubicBezTo>
                      <a:pt x="25447" y="58223"/>
                      <a:pt x="20672" y="59359"/>
                      <a:pt x="16186" y="59359"/>
                    </a:cubicBezTo>
                    <a:cubicBezTo>
                      <a:pt x="13283" y="59359"/>
                      <a:pt x="10502" y="58883"/>
                      <a:pt x="8237" y="57609"/>
                    </a:cubicBezTo>
                    <a:cubicBezTo>
                      <a:pt x="3127" y="54732"/>
                      <a:pt x="1563" y="48227"/>
                      <a:pt x="1442" y="42786"/>
                    </a:cubicBezTo>
                    <a:cubicBezTo>
                      <a:pt x="1278" y="35421"/>
                      <a:pt x="3480" y="27982"/>
                      <a:pt x="6134" y="21179"/>
                    </a:cubicBezTo>
                    <a:cubicBezTo>
                      <a:pt x="8874" y="14155"/>
                      <a:pt x="12056" y="7143"/>
                      <a:pt x="16178" y="816"/>
                    </a:cubicBezTo>
                    <a:cubicBezTo>
                      <a:pt x="16451" y="398"/>
                      <a:pt x="16067" y="1"/>
                      <a:pt x="1567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3"/>
              <p:cNvSpPr/>
              <p:nvPr/>
            </p:nvSpPr>
            <p:spPr>
              <a:xfrm>
                <a:off x="3150425" y="2081475"/>
                <a:ext cx="549125" cy="766975"/>
              </a:xfrm>
              <a:custGeom>
                <a:rect b="b" l="l" r="r" t="t"/>
                <a:pathLst>
                  <a:path extrusionOk="0" h="30679" w="21965">
                    <a:moveTo>
                      <a:pt x="3225" y="0"/>
                    </a:moveTo>
                    <a:cubicBezTo>
                      <a:pt x="1585" y="0"/>
                      <a:pt x="1" y="1481"/>
                      <a:pt x="713" y="3138"/>
                    </a:cubicBezTo>
                    <a:cubicBezTo>
                      <a:pt x="1222" y="4808"/>
                      <a:pt x="4374" y="5720"/>
                      <a:pt x="5448" y="6852"/>
                    </a:cubicBezTo>
                    <a:cubicBezTo>
                      <a:pt x="10419" y="12092"/>
                      <a:pt x="13843" y="18395"/>
                      <a:pt x="16712" y="24821"/>
                    </a:cubicBezTo>
                    <a:cubicBezTo>
                      <a:pt x="17627" y="26778"/>
                      <a:pt x="18548" y="28459"/>
                      <a:pt x="18905" y="30677"/>
                    </a:cubicBezTo>
                    <a:cubicBezTo>
                      <a:pt x="18934" y="30678"/>
                      <a:pt x="18963" y="30678"/>
                      <a:pt x="18992" y="30678"/>
                    </a:cubicBezTo>
                    <a:cubicBezTo>
                      <a:pt x="20060" y="30678"/>
                      <a:pt x="21014" y="30168"/>
                      <a:pt x="21965" y="29791"/>
                    </a:cubicBezTo>
                    <a:cubicBezTo>
                      <a:pt x="20658" y="26995"/>
                      <a:pt x="20604" y="23819"/>
                      <a:pt x="19154" y="21158"/>
                    </a:cubicBezTo>
                    <a:cubicBezTo>
                      <a:pt x="17711" y="18359"/>
                      <a:pt x="15847" y="15686"/>
                      <a:pt x="14260" y="13021"/>
                    </a:cubicBezTo>
                    <a:cubicBezTo>
                      <a:pt x="12405" y="10073"/>
                      <a:pt x="10262" y="7532"/>
                      <a:pt x="7983" y="4986"/>
                    </a:cubicBezTo>
                    <a:cubicBezTo>
                      <a:pt x="6509" y="3291"/>
                      <a:pt x="5586" y="1610"/>
                      <a:pt x="3686" y="318"/>
                    </a:cubicBezTo>
                    <a:lnTo>
                      <a:pt x="3695" y="42"/>
                    </a:lnTo>
                    <a:cubicBezTo>
                      <a:pt x="3539" y="14"/>
                      <a:pt x="3382" y="0"/>
                      <a:pt x="32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4496100" y="2468450"/>
                <a:ext cx="365925" cy="364975"/>
              </a:xfrm>
              <a:custGeom>
                <a:rect b="b" l="l" r="r" t="t"/>
                <a:pathLst>
                  <a:path extrusionOk="0" h="14599" w="14637">
                    <a:moveTo>
                      <a:pt x="6883" y="0"/>
                    </a:moveTo>
                    <a:cubicBezTo>
                      <a:pt x="6834" y="0"/>
                      <a:pt x="6784" y="7"/>
                      <a:pt x="6735" y="23"/>
                    </a:cubicBezTo>
                    <a:cubicBezTo>
                      <a:pt x="4168" y="816"/>
                      <a:pt x="2890" y="3304"/>
                      <a:pt x="550" y="4476"/>
                    </a:cubicBezTo>
                    <a:cubicBezTo>
                      <a:pt x="0" y="4750"/>
                      <a:pt x="340" y="5498"/>
                      <a:pt x="851" y="5498"/>
                    </a:cubicBezTo>
                    <a:cubicBezTo>
                      <a:pt x="934" y="5498"/>
                      <a:pt x="1021" y="5478"/>
                      <a:pt x="1110" y="5434"/>
                    </a:cubicBezTo>
                    <a:lnTo>
                      <a:pt x="1110" y="5433"/>
                    </a:lnTo>
                    <a:cubicBezTo>
                      <a:pt x="3048" y="4462"/>
                      <a:pt x="4282" y="2443"/>
                      <a:pt x="6163" y="1453"/>
                    </a:cubicBezTo>
                    <a:lnTo>
                      <a:pt x="6163" y="1453"/>
                    </a:lnTo>
                    <a:cubicBezTo>
                      <a:pt x="5790" y="2543"/>
                      <a:pt x="4869" y="3532"/>
                      <a:pt x="4360" y="4503"/>
                    </a:cubicBezTo>
                    <a:cubicBezTo>
                      <a:pt x="4169" y="4866"/>
                      <a:pt x="4428" y="5344"/>
                      <a:pt x="4826" y="5344"/>
                    </a:cubicBezTo>
                    <a:cubicBezTo>
                      <a:pt x="4877" y="5344"/>
                      <a:pt x="4931" y="5336"/>
                      <a:pt x="4986" y="5319"/>
                    </a:cubicBezTo>
                    <a:cubicBezTo>
                      <a:pt x="7068" y="4669"/>
                      <a:pt x="8783" y="3264"/>
                      <a:pt x="10782" y="2485"/>
                    </a:cubicBezTo>
                    <a:lnTo>
                      <a:pt x="10782" y="2485"/>
                    </a:lnTo>
                    <a:cubicBezTo>
                      <a:pt x="9629" y="3815"/>
                      <a:pt x="7979" y="4725"/>
                      <a:pt x="6616" y="5829"/>
                    </a:cubicBezTo>
                    <a:cubicBezTo>
                      <a:pt x="6229" y="6144"/>
                      <a:pt x="6565" y="6781"/>
                      <a:pt x="7005" y="6781"/>
                    </a:cubicBezTo>
                    <a:cubicBezTo>
                      <a:pt x="7054" y="6781"/>
                      <a:pt x="7105" y="6773"/>
                      <a:pt x="7156" y="6755"/>
                    </a:cubicBezTo>
                    <a:cubicBezTo>
                      <a:pt x="8054" y="6450"/>
                      <a:pt x="12292" y="4276"/>
                      <a:pt x="12877" y="4276"/>
                    </a:cubicBezTo>
                    <a:cubicBezTo>
                      <a:pt x="12917" y="4276"/>
                      <a:pt x="12940" y="4286"/>
                      <a:pt x="12944" y="4308"/>
                    </a:cubicBezTo>
                    <a:cubicBezTo>
                      <a:pt x="13051" y="5032"/>
                      <a:pt x="8871" y="7219"/>
                      <a:pt x="8197" y="7714"/>
                    </a:cubicBezTo>
                    <a:cubicBezTo>
                      <a:pt x="7755" y="8038"/>
                      <a:pt x="7937" y="8749"/>
                      <a:pt x="8460" y="8749"/>
                    </a:cubicBezTo>
                    <a:cubicBezTo>
                      <a:pt x="8512" y="8749"/>
                      <a:pt x="8567" y="8742"/>
                      <a:pt x="8624" y="8728"/>
                    </a:cubicBezTo>
                    <a:cubicBezTo>
                      <a:pt x="9981" y="8380"/>
                      <a:pt x="11281" y="7944"/>
                      <a:pt x="12657" y="7814"/>
                    </a:cubicBezTo>
                    <a:lnTo>
                      <a:pt x="12657" y="7814"/>
                    </a:lnTo>
                    <a:cubicBezTo>
                      <a:pt x="11634" y="8981"/>
                      <a:pt x="9269" y="9473"/>
                      <a:pt x="8131" y="10197"/>
                    </a:cubicBezTo>
                    <a:cubicBezTo>
                      <a:pt x="7686" y="10480"/>
                      <a:pt x="7838" y="11231"/>
                      <a:pt x="8398" y="11231"/>
                    </a:cubicBezTo>
                    <a:cubicBezTo>
                      <a:pt x="8402" y="11231"/>
                      <a:pt x="8406" y="11231"/>
                      <a:pt x="8411" y="11230"/>
                    </a:cubicBezTo>
                    <a:cubicBezTo>
                      <a:pt x="8577" y="11227"/>
                      <a:pt x="8764" y="11224"/>
                      <a:pt x="8958" y="11224"/>
                    </a:cubicBezTo>
                    <a:cubicBezTo>
                      <a:pt x="10367" y="11224"/>
                      <a:pt x="12157" y="11360"/>
                      <a:pt x="9210" y="12263"/>
                    </a:cubicBezTo>
                    <a:cubicBezTo>
                      <a:pt x="7529" y="12777"/>
                      <a:pt x="5815" y="12805"/>
                      <a:pt x="4171" y="13485"/>
                    </a:cubicBezTo>
                    <a:cubicBezTo>
                      <a:pt x="3593" y="13724"/>
                      <a:pt x="3755" y="14599"/>
                      <a:pt x="4261" y="14599"/>
                    </a:cubicBezTo>
                    <a:cubicBezTo>
                      <a:pt x="4324" y="14599"/>
                      <a:pt x="4393" y="14585"/>
                      <a:pt x="4466" y="14554"/>
                    </a:cubicBezTo>
                    <a:cubicBezTo>
                      <a:pt x="5844" y="13984"/>
                      <a:pt x="12241" y="13719"/>
                      <a:pt x="12375" y="11475"/>
                    </a:cubicBezTo>
                    <a:cubicBezTo>
                      <a:pt x="12424" y="10652"/>
                      <a:pt x="11650" y="10310"/>
                      <a:pt x="10752" y="10176"/>
                    </a:cubicBezTo>
                    <a:lnTo>
                      <a:pt x="10752" y="10176"/>
                    </a:lnTo>
                    <a:cubicBezTo>
                      <a:pt x="12215" y="9560"/>
                      <a:pt x="13706" y="8873"/>
                      <a:pt x="14145" y="7370"/>
                    </a:cubicBezTo>
                    <a:cubicBezTo>
                      <a:pt x="14247" y="7018"/>
                      <a:pt x="13963" y="6675"/>
                      <a:pt x="13609" y="6668"/>
                    </a:cubicBezTo>
                    <a:cubicBezTo>
                      <a:pt x="13549" y="6667"/>
                      <a:pt x="13489" y="6666"/>
                      <a:pt x="13430" y="6666"/>
                    </a:cubicBezTo>
                    <a:cubicBezTo>
                      <a:pt x="12883" y="6666"/>
                      <a:pt x="12358" y="6717"/>
                      <a:pt x="11841" y="6801"/>
                    </a:cubicBezTo>
                    <a:lnTo>
                      <a:pt x="11841" y="6801"/>
                    </a:lnTo>
                    <a:cubicBezTo>
                      <a:pt x="13302" y="5848"/>
                      <a:pt x="14637" y="4726"/>
                      <a:pt x="14349" y="3755"/>
                    </a:cubicBezTo>
                    <a:cubicBezTo>
                      <a:pt x="14190" y="3218"/>
                      <a:pt x="13768" y="3008"/>
                      <a:pt x="13200" y="3008"/>
                    </a:cubicBezTo>
                    <a:cubicBezTo>
                      <a:pt x="12698" y="3008"/>
                      <a:pt x="12080" y="3172"/>
                      <a:pt x="11428" y="3420"/>
                    </a:cubicBezTo>
                    <a:lnTo>
                      <a:pt x="11428" y="3420"/>
                    </a:lnTo>
                    <a:cubicBezTo>
                      <a:pt x="11879" y="2943"/>
                      <a:pt x="12276" y="2414"/>
                      <a:pt x="12581" y="1803"/>
                    </a:cubicBezTo>
                    <a:cubicBezTo>
                      <a:pt x="12787" y="1392"/>
                      <a:pt x="12497" y="976"/>
                      <a:pt x="12078" y="976"/>
                    </a:cubicBezTo>
                    <a:cubicBezTo>
                      <a:pt x="12038" y="976"/>
                      <a:pt x="11997" y="980"/>
                      <a:pt x="11955" y="988"/>
                    </a:cubicBezTo>
                    <a:cubicBezTo>
                      <a:pt x="9798" y="1394"/>
                      <a:pt x="8109" y="2711"/>
                      <a:pt x="6204" y="3638"/>
                    </a:cubicBezTo>
                    <a:lnTo>
                      <a:pt x="6204" y="3638"/>
                    </a:lnTo>
                    <a:cubicBezTo>
                      <a:pt x="6831" y="2693"/>
                      <a:pt x="7423" y="1755"/>
                      <a:pt x="7437" y="557"/>
                    </a:cubicBezTo>
                    <a:cubicBezTo>
                      <a:pt x="7440" y="255"/>
                      <a:pt x="7175" y="0"/>
                      <a:pt x="68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4690650" y="2063125"/>
                <a:ext cx="630850" cy="898675"/>
              </a:xfrm>
              <a:custGeom>
                <a:rect b="b" l="l" r="r" t="t"/>
                <a:pathLst>
                  <a:path extrusionOk="0" h="35947" w="25234">
                    <a:moveTo>
                      <a:pt x="2577" y="1"/>
                    </a:moveTo>
                    <a:cubicBezTo>
                      <a:pt x="2389" y="1"/>
                      <a:pt x="2200" y="1"/>
                      <a:pt x="2011" y="1"/>
                    </a:cubicBezTo>
                    <a:cubicBezTo>
                      <a:pt x="1697" y="1"/>
                      <a:pt x="1475" y="255"/>
                      <a:pt x="1457" y="555"/>
                    </a:cubicBezTo>
                    <a:cubicBezTo>
                      <a:pt x="1069" y="6771"/>
                      <a:pt x="7" y="12917"/>
                      <a:pt x="0" y="19157"/>
                    </a:cubicBezTo>
                    <a:cubicBezTo>
                      <a:pt x="0" y="19513"/>
                      <a:pt x="278" y="19692"/>
                      <a:pt x="555" y="19692"/>
                    </a:cubicBezTo>
                    <a:cubicBezTo>
                      <a:pt x="832" y="19692"/>
                      <a:pt x="1109" y="19514"/>
                      <a:pt x="1109" y="19157"/>
                    </a:cubicBezTo>
                    <a:lnTo>
                      <a:pt x="1109" y="19155"/>
                    </a:lnTo>
                    <a:cubicBezTo>
                      <a:pt x="1113" y="16018"/>
                      <a:pt x="1351" y="12918"/>
                      <a:pt x="1684" y="9800"/>
                    </a:cubicBezTo>
                    <a:cubicBezTo>
                      <a:pt x="1906" y="7738"/>
                      <a:pt x="1515" y="2131"/>
                      <a:pt x="3720" y="1107"/>
                    </a:cubicBezTo>
                    <a:cubicBezTo>
                      <a:pt x="4291" y="842"/>
                      <a:pt x="5118" y="751"/>
                      <a:pt x="6045" y="751"/>
                    </a:cubicBezTo>
                    <a:cubicBezTo>
                      <a:pt x="7996" y="751"/>
                      <a:pt x="10387" y="1152"/>
                      <a:pt x="11738" y="1168"/>
                    </a:cubicBezTo>
                    <a:cubicBezTo>
                      <a:pt x="13992" y="1195"/>
                      <a:pt x="16245" y="1223"/>
                      <a:pt x="18499" y="1223"/>
                    </a:cubicBezTo>
                    <a:cubicBezTo>
                      <a:pt x="18626" y="1223"/>
                      <a:pt x="18753" y="1223"/>
                      <a:pt x="18879" y="1223"/>
                    </a:cubicBezTo>
                    <a:cubicBezTo>
                      <a:pt x="19493" y="1221"/>
                      <a:pt x="20898" y="1046"/>
                      <a:pt x="21971" y="1046"/>
                    </a:cubicBezTo>
                    <a:cubicBezTo>
                      <a:pt x="22452" y="1046"/>
                      <a:pt x="22866" y="1081"/>
                      <a:pt x="23112" y="1183"/>
                    </a:cubicBezTo>
                    <a:cubicBezTo>
                      <a:pt x="24251" y="1656"/>
                      <a:pt x="23662" y="978"/>
                      <a:pt x="23947" y="2275"/>
                    </a:cubicBezTo>
                    <a:cubicBezTo>
                      <a:pt x="24235" y="3591"/>
                      <a:pt x="23675" y="5618"/>
                      <a:pt x="23574" y="6970"/>
                    </a:cubicBezTo>
                    <a:cubicBezTo>
                      <a:pt x="23284" y="10859"/>
                      <a:pt x="23014" y="14750"/>
                      <a:pt x="22768" y="18642"/>
                    </a:cubicBezTo>
                    <a:cubicBezTo>
                      <a:pt x="22531" y="22284"/>
                      <a:pt x="22307" y="25927"/>
                      <a:pt x="22094" y="29571"/>
                    </a:cubicBezTo>
                    <a:cubicBezTo>
                      <a:pt x="22027" y="30736"/>
                      <a:pt x="21954" y="31902"/>
                      <a:pt x="21900" y="33068"/>
                    </a:cubicBezTo>
                    <a:cubicBezTo>
                      <a:pt x="21828" y="34662"/>
                      <a:pt x="22063" y="34283"/>
                      <a:pt x="21225" y="34583"/>
                    </a:cubicBezTo>
                    <a:cubicBezTo>
                      <a:pt x="20172" y="34960"/>
                      <a:pt x="18852" y="35083"/>
                      <a:pt x="17451" y="35083"/>
                    </a:cubicBezTo>
                    <a:cubicBezTo>
                      <a:pt x="14966" y="35083"/>
                      <a:pt x="12227" y="34696"/>
                      <a:pt x="10267" y="34657"/>
                    </a:cubicBezTo>
                    <a:cubicBezTo>
                      <a:pt x="8086" y="34613"/>
                      <a:pt x="5904" y="34547"/>
                      <a:pt x="3726" y="34423"/>
                    </a:cubicBezTo>
                    <a:cubicBezTo>
                      <a:pt x="561" y="34241"/>
                      <a:pt x="1331" y="32680"/>
                      <a:pt x="1245" y="29791"/>
                    </a:cubicBezTo>
                    <a:cubicBezTo>
                      <a:pt x="1234" y="29435"/>
                      <a:pt x="951" y="29256"/>
                      <a:pt x="673" y="29256"/>
                    </a:cubicBezTo>
                    <a:cubicBezTo>
                      <a:pt x="396" y="29256"/>
                      <a:pt x="125" y="29434"/>
                      <a:pt x="136" y="29791"/>
                    </a:cubicBezTo>
                    <a:cubicBezTo>
                      <a:pt x="185" y="31450"/>
                      <a:pt x="184" y="33101"/>
                      <a:pt x="143" y="34760"/>
                    </a:cubicBezTo>
                    <a:cubicBezTo>
                      <a:pt x="135" y="35079"/>
                      <a:pt x="404" y="35291"/>
                      <a:pt x="697" y="35316"/>
                    </a:cubicBezTo>
                    <a:cubicBezTo>
                      <a:pt x="5093" y="35685"/>
                      <a:pt x="9602" y="35946"/>
                      <a:pt x="14086" y="35946"/>
                    </a:cubicBezTo>
                    <a:cubicBezTo>
                      <a:pt x="16867" y="35946"/>
                      <a:pt x="19638" y="35846"/>
                      <a:pt x="22367" y="35608"/>
                    </a:cubicBezTo>
                    <a:cubicBezTo>
                      <a:pt x="22673" y="35582"/>
                      <a:pt x="22911" y="35376"/>
                      <a:pt x="22921" y="35054"/>
                    </a:cubicBezTo>
                    <a:cubicBezTo>
                      <a:pt x="23289" y="23576"/>
                      <a:pt x="24143" y="12032"/>
                      <a:pt x="25206" y="598"/>
                    </a:cubicBezTo>
                    <a:cubicBezTo>
                      <a:pt x="25233" y="307"/>
                      <a:pt x="24937" y="44"/>
                      <a:pt x="24661" y="44"/>
                    </a:cubicBezTo>
                    <a:cubicBezTo>
                      <a:pt x="24658" y="44"/>
                      <a:pt x="24655" y="44"/>
                      <a:pt x="24652" y="44"/>
                    </a:cubicBezTo>
                    <a:cubicBezTo>
                      <a:pt x="22599" y="85"/>
                      <a:pt x="20546" y="100"/>
                      <a:pt x="18494" y="100"/>
                    </a:cubicBezTo>
                    <a:cubicBezTo>
                      <a:pt x="13189" y="100"/>
                      <a:pt x="7884" y="1"/>
                      <a:pt x="25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5078325" y="1696350"/>
                <a:ext cx="246400" cy="392225"/>
              </a:xfrm>
              <a:custGeom>
                <a:rect b="b" l="l" r="r" t="t"/>
                <a:pathLst>
                  <a:path extrusionOk="0" h="15689" w="9856">
                    <a:moveTo>
                      <a:pt x="1146" y="0"/>
                    </a:moveTo>
                    <a:cubicBezTo>
                      <a:pt x="898" y="0"/>
                      <a:pt x="637" y="173"/>
                      <a:pt x="576" y="413"/>
                    </a:cubicBezTo>
                    <a:cubicBezTo>
                      <a:pt x="1" y="2671"/>
                      <a:pt x="41" y="4856"/>
                      <a:pt x="237" y="7169"/>
                    </a:cubicBezTo>
                    <a:cubicBezTo>
                      <a:pt x="461" y="9821"/>
                      <a:pt x="155" y="12412"/>
                      <a:pt x="313" y="15051"/>
                    </a:cubicBezTo>
                    <a:cubicBezTo>
                      <a:pt x="334" y="15406"/>
                      <a:pt x="623" y="15585"/>
                      <a:pt x="900" y="15585"/>
                    </a:cubicBezTo>
                    <a:cubicBezTo>
                      <a:pt x="1177" y="15585"/>
                      <a:pt x="1443" y="15407"/>
                      <a:pt x="1422" y="15051"/>
                    </a:cubicBezTo>
                    <a:cubicBezTo>
                      <a:pt x="1284" y="12750"/>
                      <a:pt x="1638" y="10491"/>
                      <a:pt x="1437" y="8184"/>
                    </a:cubicBezTo>
                    <a:cubicBezTo>
                      <a:pt x="1250" y="6033"/>
                      <a:pt x="1070" y="3978"/>
                      <a:pt x="1405" y="1873"/>
                    </a:cubicBezTo>
                    <a:lnTo>
                      <a:pt x="1405" y="1873"/>
                    </a:lnTo>
                    <a:cubicBezTo>
                      <a:pt x="4398" y="6037"/>
                      <a:pt x="6316" y="10879"/>
                      <a:pt x="8671" y="15409"/>
                    </a:cubicBezTo>
                    <a:cubicBezTo>
                      <a:pt x="8773" y="15607"/>
                      <a:pt x="8936" y="15688"/>
                      <a:pt x="9102" y="15688"/>
                    </a:cubicBezTo>
                    <a:cubicBezTo>
                      <a:pt x="9471" y="15688"/>
                      <a:pt x="9856" y="15287"/>
                      <a:pt x="9629" y="14850"/>
                    </a:cubicBezTo>
                    <a:lnTo>
                      <a:pt x="9629" y="14850"/>
                    </a:lnTo>
                    <a:lnTo>
                      <a:pt x="9629" y="14851"/>
                    </a:lnTo>
                    <a:cubicBezTo>
                      <a:pt x="7048" y="9886"/>
                      <a:pt x="4965" y="4614"/>
                      <a:pt x="1502" y="169"/>
                    </a:cubicBezTo>
                    <a:cubicBezTo>
                      <a:pt x="1410" y="51"/>
                      <a:pt x="1280" y="0"/>
                      <a:pt x="1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3991500" y="2379075"/>
                <a:ext cx="115950" cy="295650"/>
              </a:xfrm>
              <a:custGeom>
                <a:rect b="b" l="l" r="r" t="t"/>
                <a:pathLst>
                  <a:path extrusionOk="0" h="11826" w="4638">
                    <a:moveTo>
                      <a:pt x="675" y="0"/>
                    </a:moveTo>
                    <a:cubicBezTo>
                      <a:pt x="342" y="0"/>
                      <a:pt x="1" y="271"/>
                      <a:pt x="118" y="686"/>
                    </a:cubicBezTo>
                    <a:cubicBezTo>
                      <a:pt x="717" y="2811"/>
                      <a:pt x="1780" y="4804"/>
                      <a:pt x="2301" y="6944"/>
                    </a:cubicBezTo>
                    <a:cubicBezTo>
                      <a:pt x="2677" y="8485"/>
                      <a:pt x="2829" y="10074"/>
                      <a:pt x="3481" y="11536"/>
                    </a:cubicBezTo>
                    <a:cubicBezTo>
                      <a:pt x="3572" y="11740"/>
                      <a:pt x="3729" y="11825"/>
                      <a:pt x="3892" y="11825"/>
                    </a:cubicBezTo>
                    <a:cubicBezTo>
                      <a:pt x="4249" y="11825"/>
                      <a:pt x="4638" y="11420"/>
                      <a:pt x="4439" y="10976"/>
                    </a:cubicBezTo>
                    <a:cubicBezTo>
                      <a:pt x="3753" y="9437"/>
                      <a:pt x="3711" y="7709"/>
                      <a:pt x="3246" y="6106"/>
                    </a:cubicBezTo>
                    <a:cubicBezTo>
                      <a:pt x="2684" y="4163"/>
                      <a:pt x="1739" y="2346"/>
                      <a:pt x="1187" y="391"/>
                    </a:cubicBezTo>
                    <a:cubicBezTo>
                      <a:pt x="1110" y="118"/>
                      <a:pt x="894" y="0"/>
                      <a:pt x="6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3950225" y="1987575"/>
                <a:ext cx="464750" cy="507475"/>
              </a:xfrm>
              <a:custGeom>
                <a:rect b="b" l="l" r="r" t="t"/>
                <a:pathLst>
                  <a:path extrusionOk="0" h="20299" w="18590">
                    <a:moveTo>
                      <a:pt x="804" y="1"/>
                    </a:moveTo>
                    <a:cubicBezTo>
                      <a:pt x="380" y="1"/>
                      <a:pt x="1" y="557"/>
                      <a:pt x="390" y="950"/>
                    </a:cubicBezTo>
                    <a:lnTo>
                      <a:pt x="389" y="950"/>
                    </a:lnTo>
                    <a:cubicBezTo>
                      <a:pt x="6391" y="7010"/>
                      <a:pt x="12230" y="13212"/>
                      <a:pt x="17332" y="20061"/>
                    </a:cubicBezTo>
                    <a:cubicBezTo>
                      <a:pt x="17456" y="20229"/>
                      <a:pt x="17628" y="20299"/>
                      <a:pt x="17798" y="20299"/>
                    </a:cubicBezTo>
                    <a:cubicBezTo>
                      <a:pt x="18201" y="20299"/>
                      <a:pt x="18590" y="19905"/>
                      <a:pt x="18290" y="19501"/>
                    </a:cubicBezTo>
                    <a:cubicBezTo>
                      <a:pt x="13130" y="12576"/>
                      <a:pt x="7243" y="6295"/>
                      <a:pt x="1174" y="166"/>
                    </a:cubicBezTo>
                    <a:cubicBezTo>
                      <a:pt x="1059" y="50"/>
                      <a:pt x="929" y="1"/>
                      <a:pt x="8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4376225" y="2207650"/>
                <a:ext cx="367400" cy="281550"/>
              </a:xfrm>
              <a:custGeom>
                <a:rect b="b" l="l" r="r" t="t"/>
                <a:pathLst>
                  <a:path extrusionOk="0" h="11262" w="14696">
                    <a:moveTo>
                      <a:pt x="13876" y="0"/>
                    </a:moveTo>
                    <a:cubicBezTo>
                      <a:pt x="13789" y="0"/>
                      <a:pt x="13697" y="23"/>
                      <a:pt x="13604" y="75"/>
                    </a:cubicBezTo>
                    <a:cubicBezTo>
                      <a:pt x="11156" y="1437"/>
                      <a:pt x="9185" y="3507"/>
                      <a:pt x="6885" y="5093"/>
                    </a:cubicBezTo>
                    <a:cubicBezTo>
                      <a:pt x="4577" y="6687"/>
                      <a:pt x="2350" y="8297"/>
                      <a:pt x="385" y="10311"/>
                    </a:cubicBezTo>
                    <a:cubicBezTo>
                      <a:pt x="1" y="10704"/>
                      <a:pt x="378" y="11261"/>
                      <a:pt x="800" y="11261"/>
                    </a:cubicBezTo>
                    <a:cubicBezTo>
                      <a:pt x="925" y="11261"/>
                      <a:pt x="1054" y="11212"/>
                      <a:pt x="1169" y="11095"/>
                    </a:cubicBezTo>
                    <a:lnTo>
                      <a:pt x="1170" y="11095"/>
                    </a:lnTo>
                    <a:cubicBezTo>
                      <a:pt x="3273" y="8938"/>
                      <a:pt x="5709" y="7273"/>
                      <a:pt x="8167" y="5553"/>
                    </a:cubicBezTo>
                    <a:cubicBezTo>
                      <a:pt x="10221" y="4117"/>
                      <a:pt x="11968" y="2255"/>
                      <a:pt x="14164" y="1033"/>
                    </a:cubicBezTo>
                    <a:cubicBezTo>
                      <a:pt x="14695" y="738"/>
                      <a:pt x="14370" y="0"/>
                      <a:pt x="138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3170225" y="3431375"/>
                <a:ext cx="1449150" cy="775250"/>
              </a:xfrm>
              <a:custGeom>
                <a:rect b="b" l="l" r="r" t="t"/>
                <a:pathLst>
                  <a:path extrusionOk="0" h="31010" w="57966">
                    <a:moveTo>
                      <a:pt x="1209" y="0"/>
                    </a:moveTo>
                    <a:cubicBezTo>
                      <a:pt x="932" y="0"/>
                      <a:pt x="649" y="179"/>
                      <a:pt x="640" y="536"/>
                    </a:cubicBezTo>
                    <a:lnTo>
                      <a:pt x="640" y="537"/>
                    </a:lnTo>
                    <a:cubicBezTo>
                      <a:pt x="467" y="7327"/>
                      <a:pt x="0" y="15260"/>
                      <a:pt x="3660" y="21320"/>
                    </a:cubicBezTo>
                    <a:cubicBezTo>
                      <a:pt x="6813" y="26538"/>
                      <a:pt x="12806" y="29423"/>
                      <a:pt x="18624" y="30498"/>
                    </a:cubicBezTo>
                    <a:cubicBezTo>
                      <a:pt x="20508" y="30847"/>
                      <a:pt x="22369" y="31010"/>
                      <a:pt x="24204" y="31010"/>
                    </a:cubicBezTo>
                    <a:cubicBezTo>
                      <a:pt x="36818" y="31010"/>
                      <a:pt x="48213" y="23316"/>
                      <a:pt x="57541" y="15237"/>
                    </a:cubicBezTo>
                    <a:cubicBezTo>
                      <a:pt x="57965" y="14870"/>
                      <a:pt x="57573" y="14310"/>
                      <a:pt x="57124" y="14310"/>
                    </a:cubicBezTo>
                    <a:cubicBezTo>
                      <a:pt x="57001" y="14310"/>
                      <a:pt x="56873" y="14353"/>
                      <a:pt x="56757" y="14453"/>
                    </a:cubicBezTo>
                    <a:cubicBezTo>
                      <a:pt x="47672" y="22323"/>
                      <a:pt x="36648" y="29895"/>
                      <a:pt x="24271" y="29895"/>
                    </a:cubicBezTo>
                    <a:cubicBezTo>
                      <a:pt x="23061" y="29895"/>
                      <a:pt x="21838" y="29823"/>
                      <a:pt x="20603" y="29671"/>
                    </a:cubicBezTo>
                    <a:cubicBezTo>
                      <a:pt x="14474" y="28920"/>
                      <a:pt x="7956" y="26237"/>
                      <a:pt x="4618" y="20760"/>
                    </a:cubicBezTo>
                    <a:cubicBezTo>
                      <a:pt x="1040" y="14886"/>
                      <a:pt x="1581" y="7144"/>
                      <a:pt x="1749" y="536"/>
                    </a:cubicBezTo>
                    <a:cubicBezTo>
                      <a:pt x="1758" y="179"/>
                      <a:pt x="1486" y="0"/>
                      <a:pt x="120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3"/>
              <p:cNvSpPr/>
              <p:nvPr/>
            </p:nvSpPr>
            <p:spPr>
              <a:xfrm>
                <a:off x="3695250" y="3119825"/>
                <a:ext cx="1493150" cy="1798600"/>
              </a:xfrm>
              <a:custGeom>
                <a:rect b="b" l="l" r="r" t="t"/>
                <a:pathLst>
                  <a:path extrusionOk="0" h="71944" w="59726">
                    <a:moveTo>
                      <a:pt x="34536" y="1"/>
                    </a:moveTo>
                    <a:cubicBezTo>
                      <a:pt x="30300" y="1"/>
                      <a:pt x="26151" y="381"/>
                      <a:pt x="22612" y="717"/>
                    </a:cubicBezTo>
                    <a:cubicBezTo>
                      <a:pt x="21928" y="782"/>
                      <a:pt x="21901" y="1829"/>
                      <a:pt x="22551" y="1829"/>
                    </a:cubicBezTo>
                    <a:cubicBezTo>
                      <a:pt x="22571" y="1829"/>
                      <a:pt x="22591" y="1828"/>
                      <a:pt x="22612" y="1826"/>
                    </a:cubicBezTo>
                    <a:cubicBezTo>
                      <a:pt x="25277" y="1573"/>
                      <a:pt x="29038" y="1278"/>
                      <a:pt x="33119" y="1278"/>
                    </a:cubicBezTo>
                    <a:cubicBezTo>
                      <a:pt x="44681" y="1278"/>
                      <a:pt x="58814" y="3649"/>
                      <a:pt x="57889" y="16080"/>
                    </a:cubicBezTo>
                    <a:cubicBezTo>
                      <a:pt x="57767" y="17724"/>
                      <a:pt x="57332" y="19315"/>
                      <a:pt x="56665" y="20816"/>
                    </a:cubicBezTo>
                    <a:cubicBezTo>
                      <a:pt x="54050" y="26714"/>
                      <a:pt x="50019" y="32376"/>
                      <a:pt x="46162" y="37519"/>
                    </a:cubicBezTo>
                    <a:cubicBezTo>
                      <a:pt x="37771" y="48706"/>
                      <a:pt x="27649" y="57912"/>
                      <a:pt x="17688" y="67601"/>
                    </a:cubicBezTo>
                    <a:cubicBezTo>
                      <a:pt x="16456" y="68798"/>
                      <a:pt x="15750" y="70164"/>
                      <a:pt x="13963" y="70260"/>
                    </a:cubicBezTo>
                    <a:cubicBezTo>
                      <a:pt x="13894" y="70264"/>
                      <a:pt x="13826" y="70265"/>
                      <a:pt x="13761" y="70265"/>
                    </a:cubicBezTo>
                    <a:cubicBezTo>
                      <a:pt x="12028" y="70265"/>
                      <a:pt x="11580" y="69000"/>
                      <a:pt x="10571" y="67617"/>
                    </a:cubicBezTo>
                    <a:cubicBezTo>
                      <a:pt x="8882" y="65297"/>
                      <a:pt x="7209" y="63013"/>
                      <a:pt x="5335" y="60835"/>
                    </a:cubicBezTo>
                    <a:cubicBezTo>
                      <a:pt x="4156" y="59467"/>
                      <a:pt x="2419" y="57970"/>
                      <a:pt x="1894" y="56167"/>
                    </a:cubicBezTo>
                    <a:cubicBezTo>
                      <a:pt x="1099" y="53433"/>
                      <a:pt x="3076" y="51917"/>
                      <a:pt x="4970" y="50165"/>
                    </a:cubicBezTo>
                    <a:cubicBezTo>
                      <a:pt x="8342" y="47048"/>
                      <a:pt x="11697" y="43946"/>
                      <a:pt x="15367" y="41176"/>
                    </a:cubicBezTo>
                    <a:cubicBezTo>
                      <a:pt x="15830" y="40826"/>
                      <a:pt x="15537" y="40110"/>
                      <a:pt x="15100" y="40110"/>
                    </a:cubicBezTo>
                    <a:cubicBezTo>
                      <a:pt x="15007" y="40110"/>
                      <a:pt x="14907" y="40143"/>
                      <a:pt x="14807" y="40218"/>
                    </a:cubicBezTo>
                    <a:lnTo>
                      <a:pt x="14807" y="40219"/>
                    </a:lnTo>
                    <a:cubicBezTo>
                      <a:pt x="11717" y="42553"/>
                      <a:pt x="8826" y="45095"/>
                      <a:pt x="5979" y="47719"/>
                    </a:cubicBezTo>
                    <a:cubicBezTo>
                      <a:pt x="4251" y="49312"/>
                      <a:pt x="425" y="51552"/>
                      <a:pt x="177" y="54196"/>
                    </a:cubicBezTo>
                    <a:cubicBezTo>
                      <a:pt x="0" y="56078"/>
                      <a:pt x="1721" y="58290"/>
                      <a:pt x="2785" y="59640"/>
                    </a:cubicBezTo>
                    <a:cubicBezTo>
                      <a:pt x="5189" y="62691"/>
                      <a:pt x="7735" y="65569"/>
                      <a:pt x="10019" y="68732"/>
                    </a:cubicBezTo>
                    <a:cubicBezTo>
                      <a:pt x="11511" y="70799"/>
                      <a:pt x="12521" y="71944"/>
                      <a:pt x="13710" y="71944"/>
                    </a:cubicBezTo>
                    <a:cubicBezTo>
                      <a:pt x="14621" y="71944"/>
                      <a:pt x="15636" y="71273"/>
                      <a:pt x="17053" y="69830"/>
                    </a:cubicBezTo>
                    <a:cubicBezTo>
                      <a:pt x="22974" y="63805"/>
                      <a:pt x="29404" y="58367"/>
                      <a:pt x="35175" y="52162"/>
                    </a:cubicBezTo>
                    <a:cubicBezTo>
                      <a:pt x="40775" y="46144"/>
                      <a:pt x="46191" y="39838"/>
                      <a:pt x="50762" y="32989"/>
                    </a:cubicBezTo>
                    <a:cubicBezTo>
                      <a:pt x="53597" y="28741"/>
                      <a:pt x="57095" y="24048"/>
                      <a:pt x="58488" y="19046"/>
                    </a:cubicBezTo>
                    <a:cubicBezTo>
                      <a:pt x="59726" y="14597"/>
                      <a:pt x="58806" y="9806"/>
                      <a:pt x="55511" y="6470"/>
                    </a:cubicBezTo>
                    <a:cubicBezTo>
                      <a:pt x="50384" y="1282"/>
                      <a:pt x="42314" y="1"/>
                      <a:pt x="3453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4252700" y="3824275"/>
                <a:ext cx="786050" cy="1027525"/>
              </a:xfrm>
              <a:custGeom>
                <a:rect b="b" l="l" r="r" t="t"/>
                <a:pathLst>
                  <a:path extrusionOk="0" h="41101" w="31442">
                    <a:moveTo>
                      <a:pt x="30767" y="0"/>
                    </a:moveTo>
                    <a:cubicBezTo>
                      <a:pt x="30548" y="0"/>
                      <a:pt x="30334" y="119"/>
                      <a:pt x="30259" y="393"/>
                    </a:cubicBezTo>
                    <a:cubicBezTo>
                      <a:pt x="28886" y="5465"/>
                      <a:pt x="28260" y="10669"/>
                      <a:pt x="27224" y="15811"/>
                    </a:cubicBezTo>
                    <a:cubicBezTo>
                      <a:pt x="26250" y="20657"/>
                      <a:pt x="24698" y="25346"/>
                      <a:pt x="23273" y="30072"/>
                    </a:cubicBezTo>
                    <a:cubicBezTo>
                      <a:pt x="22680" y="32040"/>
                      <a:pt x="22169" y="34038"/>
                      <a:pt x="21552" y="35998"/>
                    </a:cubicBezTo>
                    <a:cubicBezTo>
                      <a:pt x="20718" y="38645"/>
                      <a:pt x="20032" y="39767"/>
                      <a:pt x="18010" y="39767"/>
                    </a:cubicBezTo>
                    <a:cubicBezTo>
                      <a:pt x="17525" y="39767"/>
                      <a:pt x="16964" y="39702"/>
                      <a:pt x="16306" y="39579"/>
                    </a:cubicBezTo>
                    <a:cubicBezTo>
                      <a:pt x="11013" y="38590"/>
                      <a:pt x="5916" y="37020"/>
                      <a:pt x="888" y="35106"/>
                    </a:cubicBezTo>
                    <a:cubicBezTo>
                      <a:pt x="818" y="35080"/>
                      <a:pt x="752" y="35068"/>
                      <a:pt x="691" y="35068"/>
                    </a:cubicBezTo>
                    <a:cubicBezTo>
                      <a:pt x="170" y="35068"/>
                      <a:pt x="0" y="35950"/>
                      <a:pt x="593" y="36176"/>
                    </a:cubicBezTo>
                    <a:lnTo>
                      <a:pt x="593" y="36177"/>
                    </a:lnTo>
                    <a:cubicBezTo>
                      <a:pt x="5685" y="38114"/>
                      <a:pt x="12419" y="41101"/>
                      <a:pt x="18035" y="41101"/>
                    </a:cubicBezTo>
                    <a:cubicBezTo>
                      <a:pt x="18207" y="41101"/>
                      <a:pt x="18378" y="41098"/>
                      <a:pt x="18549" y="41092"/>
                    </a:cubicBezTo>
                    <a:cubicBezTo>
                      <a:pt x="21118" y="41005"/>
                      <a:pt x="21646" y="39464"/>
                      <a:pt x="22450" y="36878"/>
                    </a:cubicBezTo>
                    <a:cubicBezTo>
                      <a:pt x="24187" y="31289"/>
                      <a:pt x="25956" y="25641"/>
                      <a:pt x="27413" y="19973"/>
                    </a:cubicBezTo>
                    <a:cubicBezTo>
                      <a:pt x="29047" y="13609"/>
                      <a:pt x="29611" y="7034"/>
                      <a:pt x="31329" y="687"/>
                    </a:cubicBezTo>
                    <a:cubicBezTo>
                      <a:pt x="31441" y="272"/>
                      <a:pt x="31099" y="0"/>
                      <a:pt x="3076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3335575" y="4563175"/>
                <a:ext cx="590550" cy="714675"/>
              </a:xfrm>
              <a:custGeom>
                <a:rect b="b" l="l" r="r" t="t"/>
                <a:pathLst>
                  <a:path extrusionOk="0" h="28587" w="23622">
                    <a:moveTo>
                      <a:pt x="16310" y="0"/>
                    </a:moveTo>
                    <a:cubicBezTo>
                      <a:pt x="16221" y="0"/>
                      <a:pt x="16126" y="26"/>
                      <a:pt x="16029" y="85"/>
                    </a:cubicBezTo>
                    <a:cubicBezTo>
                      <a:pt x="13302" y="1751"/>
                      <a:pt x="11010" y="4432"/>
                      <a:pt x="8567" y="6509"/>
                    </a:cubicBezTo>
                    <a:cubicBezTo>
                      <a:pt x="6229" y="8495"/>
                      <a:pt x="3022" y="10699"/>
                      <a:pt x="1837" y="13660"/>
                    </a:cubicBezTo>
                    <a:cubicBezTo>
                      <a:pt x="0" y="18241"/>
                      <a:pt x="3020" y="23409"/>
                      <a:pt x="6595" y="26210"/>
                    </a:cubicBezTo>
                    <a:cubicBezTo>
                      <a:pt x="7568" y="26973"/>
                      <a:pt x="10238" y="28587"/>
                      <a:pt x="12063" y="28587"/>
                    </a:cubicBezTo>
                    <a:cubicBezTo>
                      <a:pt x="13057" y="28587"/>
                      <a:pt x="13800" y="28109"/>
                      <a:pt x="13884" y="26757"/>
                    </a:cubicBezTo>
                    <a:cubicBezTo>
                      <a:pt x="14036" y="24318"/>
                      <a:pt x="10934" y="22939"/>
                      <a:pt x="10514" y="20930"/>
                    </a:cubicBezTo>
                    <a:cubicBezTo>
                      <a:pt x="10081" y="18855"/>
                      <a:pt x="13991" y="16301"/>
                      <a:pt x="15309" y="15193"/>
                    </a:cubicBezTo>
                    <a:cubicBezTo>
                      <a:pt x="17826" y="13078"/>
                      <a:pt x="20445" y="11101"/>
                      <a:pt x="23140" y="9219"/>
                    </a:cubicBezTo>
                    <a:cubicBezTo>
                      <a:pt x="23622" y="8882"/>
                      <a:pt x="23323" y="8162"/>
                      <a:pt x="22871" y="8162"/>
                    </a:cubicBezTo>
                    <a:cubicBezTo>
                      <a:pt x="22778" y="8162"/>
                      <a:pt x="22680" y="8192"/>
                      <a:pt x="22580" y="8261"/>
                    </a:cubicBezTo>
                    <a:cubicBezTo>
                      <a:pt x="20264" y="9878"/>
                      <a:pt x="18004" y="11556"/>
                      <a:pt x="15815" y="13341"/>
                    </a:cubicBezTo>
                    <a:cubicBezTo>
                      <a:pt x="13945" y="14864"/>
                      <a:pt x="10935" y="16698"/>
                      <a:pt x="9739" y="18829"/>
                    </a:cubicBezTo>
                    <a:cubicBezTo>
                      <a:pt x="9317" y="19581"/>
                      <a:pt x="9173" y="19943"/>
                      <a:pt x="9238" y="20791"/>
                    </a:cubicBezTo>
                    <a:cubicBezTo>
                      <a:pt x="9369" y="22519"/>
                      <a:pt x="12486" y="23764"/>
                      <a:pt x="12321" y="25525"/>
                    </a:cubicBezTo>
                    <a:cubicBezTo>
                      <a:pt x="13069" y="26511"/>
                      <a:pt x="12552" y="27073"/>
                      <a:pt x="10772" y="27212"/>
                    </a:cubicBezTo>
                    <a:lnTo>
                      <a:pt x="8981" y="26464"/>
                    </a:lnTo>
                    <a:cubicBezTo>
                      <a:pt x="7712" y="25793"/>
                      <a:pt x="6582" y="24852"/>
                      <a:pt x="5612" y="23798"/>
                    </a:cubicBezTo>
                    <a:cubicBezTo>
                      <a:pt x="3412" y="21401"/>
                      <a:pt x="1611" y="17728"/>
                      <a:pt x="2707" y="14433"/>
                    </a:cubicBezTo>
                    <a:cubicBezTo>
                      <a:pt x="3718" y="11390"/>
                      <a:pt x="7581" y="8775"/>
                      <a:pt x="9934" y="6797"/>
                    </a:cubicBezTo>
                    <a:cubicBezTo>
                      <a:pt x="12110" y="4969"/>
                      <a:pt x="14182" y="2514"/>
                      <a:pt x="16589" y="1043"/>
                    </a:cubicBezTo>
                    <a:cubicBezTo>
                      <a:pt x="17102" y="730"/>
                      <a:pt x="16787" y="0"/>
                      <a:pt x="1631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a:off x="3223550" y="4671875"/>
                <a:ext cx="623750" cy="724550"/>
              </a:xfrm>
              <a:custGeom>
                <a:rect b="b" l="l" r="r" t="t"/>
                <a:pathLst>
                  <a:path extrusionOk="0" h="28982" w="24950">
                    <a:moveTo>
                      <a:pt x="12545" y="0"/>
                    </a:moveTo>
                    <a:cubicBezTo>
                      <a:pt x="7745" y="4015"/>
                      <a:pt x="1" y="9748"/>
                      <a:pt x="3684" y="16748"/>
                    </a:cubicBezTo>
                    <a:cubicBezTo>
                      <a:pt x="5701" y="20537"/>
                      <a:pt x="13777" y="28982"/>
                      <a:pt x="19436" y="28982"/>
                    </a:cubicBezTo>
                    <a:cubicBezTo>
                      <a:pt x="20049" y="28982"/>
                      <a:pt x="20635" y="28882"/>
                      <a:pt x="21181" y="28667"/>
                    </a:cubicBezTo>
                    <a:cubicBezTo>
                      <a:pt x="24949" y="27109"/>
                      <a:pt x="24625" y="23650"/>
                      <a:pt x="19368" y="18817"/>
                    </a:cubicBezTo>
                    <a:cubicBezTo>
                      <a:pt x="17701" y="17285"/>
                      <a:pt x="17211" y="16827"/>
                      <a:pt x="18640" y="14933"/>
                    </a:cubicBezTo>
                    <a:cubicBezTo>
                      <a:pt x="19499" y="13849"/>
                      <a:pt x="22435" y="12408"/>
                      <a:pt x="22330" y="11163"/>
                    </a:cubicBezTo>
                    <a:cubicBezTo>
                      <a:pt x="22207" y="10608"/>
                      <a:pt x="17523" y="4962"/>
                      <a:pt x="16176" y="3684"/>
                    </a:cubicBezTo>
                    <a:cubicBezTo>
                      <a:pt x="15232" y="2832"/>
                      <a:pt x="13348" y="986"/>
                      <a:pt x="1254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a:off x="4211650" y="4730125"/>
                <a:ext cx="498975" cy="678975"/>
              </a:xfrm>
              <a:custGeom>
                <a:rect b="b" l="l" r="r" t="t"/>
                <a:pathLst>
                  <a:path extrusionOk="0" h="27159" w="19959">
                    <a:moveTo>
                      <a:pt x="5008" y="1"/>
                    </a:moveTo>
                    <a:cubicBezTo>
                      <a:pt x="4845" y="1"/>
                      <a:pt x="4689" y="86"/>
                      <a:pt x="4599" y="291"/>
                    </a:cubicBezTo>
                    <a:cubicBezTo>
                      <a:pt x="3222" y="3452"/>
                      <a:pt x="2815" y="7222"/>
                      <a:pt x="1964" y="10573"/>
                    </a:cubicBezTo>
                    <a:cubicBezTo>
                      <a:pt x="1253" y="13372"/>
                      <a:pt x="0" y="16853"/>
                      <a:pt x="755" y="19788"/>
                    </a:cubicBezTo>
                    <a:cubicBezTo>
                      <a:pt x="1950" y="24434"/>
                      <a:pt x="7304" y="26879"/>
                      <a:pt x="11705" y="27142"/>
                    </a:cubicBezTo>
                    <a:cubicBezTo>
                      <a:pt x="11882" y="27152"/>
                      <a:pt x="12087" y="27158"/>
                      <a:pt x="12313" y="27158"/>
                    </a:cubicBezTo>
                    <a:cubicBezTo>
                      <a:pt x="14838" y="27158"/>
                      <a:pt x="19958" y="26428"/>
                      <a:pt x="17994" y="23320"/>
                    </a:cubicBezTo>
                    <a:cubicBezTo>
                      <a:pt x="16509" y="20969"/>
                      <a:pt x="12985" y="21997"/>
                      <a:pt x="11951" y="19383"/>
                    </a:cubicBezTo>
                    <a:cubicBezTo>
                      <a:pt x="11016" y="17025"/>
                      <a:pt x="12408" y="13948"/>
                      <a:pt x="13084" y="11569"/>
                    </a:cubicBezTo>
                    <a:cubicBezTo>
                      <a:pt x="13843" y="8899"/>
                      <a:pt x="14717" y="6270"/>
                      <a:pt x="15669" y="3662"/>
                    </a:cubicBezTo>
                    <a:cubicBezTo>
                      <a:pt x="15818" y="3257"/>
                      <a:pt x="15485" y="2990"/>
                      <a:pt x="15145" y="2990"/>
                    </a:cubicBezTo>
                    <a:cubicBezTo>
                      <a:pt x="14923" y="2990"/>
                      <a:pt x="14697" y="3105"/>
                      <a:pt x="14601" y="3368"/>
                    </a:cubicBezTo>
                    <a:cubicBezTo>
                      <a:pt x="13359" y="6763"/>
                      <a:pt x="12271" y="10196"/>
                      <a:pt x="11360" y="13697"/>
                    </a:cubicBezTo>
                    <a:cubicBezTo>
                      <a:pt x="10928" y="15354"/>
                      <a:pt x="9698" y="18073"/>
                      <a:pt x="10202" y="19887"/>
                    </a:cubicBezTo>
                    <a:cubicBezTo>
                      <a:pt x="11023" y="22846"/>
                      <a:pt x="15093" y="21158"/>
                      <a:pt x="16380" y="23408"/>
                    </a:cubicBezTo>
                    <a:cubicBezTo>
                      <a:pt x="17575" y="25497"/>
                      <a:pt x="15173" y="25991"/>
                      <a:pt x="12828" y="25991"/>
                    </a:cubicBezTo>
                    <a:cubicBezTo>
                      <a:pt x="11298" y="25991"/>
                      <a:pt x="9791" y="25781"/>
                      <a:pt x="9325" y="25666"/>
                    </a:cubicBezTo>
                    <a:cubicBezTo>
                      <a:pt x="6692" y="25015"/>
                      <a:pt x="3817" y="23536"/>
                      <a:pt x="2469" y="21070"/>
                    </a:cubicBezTo>
                    <a:cubicBezTo>
                      <a:pt x="776" y="17969"/>
                      <a:pt x="2228" y="14051"/>
                      <a:pt x="3034" y="10868"/>
                    </a:cubicBezTo>
                    <a:cubicBezTo>
                      <a:pt x="3828" y="7728"/>
                      <a:pt x="4270" y="3805"/>
                      <a:pt x="5558" y="850"/>
                    </a:cubicBezTo>
                    <a:cubicBezTo>
                      <a:pt x="5751" y="406"/>
                      <a:pt x="5363" y="1"/>
                      <a:pt x="5008"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4106900" y="4940200"/>
                <a:ext cx="759875" cy="535475"/>
              </a:xfrm>
              <a:custGeom>
                <a:rect b="b" l="l" r="r" t="t"/>
                <a:pathLst>
                  <a:path extrusionOk="0" h="21419" w="30395">
                    <a:moveTo>
                      <a:pt x="4686" y="0"/>
                    </a:moveTo>
                    <a:cubicBezTo>
                      <a:pt x="3057" y="6043"/>
                      <a:pt x="1" y="15180"/>
                      <a:pt x="7032" y="18803"/>
                    </a:cubicBezTo>
                    <a:cubicBezTo>
                      <a:pt x="9468" y="20042"/>
                      <a:pt x="14996" y="21418"/>
                      <a:pt x="19888" y="21418"/>
                    </a:cubicBezTo>
                    <a:cubicBezTo>
                      <a:pt x="23515" y="21418"/>
                      <a:pt x="26793" y="20662"/>
                      <a:pt x="28202" y="18532"/>
                    </a:cubicBezTo>
                    <a:cubicBezTo>
                      <a:pt x="30394" y="15094"/>
                      <a:pt x="28145" y="12445"/>
                      <a:pt x="21067" y="11502"/>
                    </a:cubicBezTo>
                    <a:cubicBezTo>
                      <a:pt x="18823" y="11202"/>
                      <a:pt x="18159" y="11109"/>
                      <a:pt x="18245" y="8736"/>
                    </a:cubicBezTo>
                    <a:cubicBezTo>
                      <a:pt x="18326" y="7358"/>
                      <a:pt x="19906" y="4493"/>
                      <a:pt x="19104" y="3533"/>
                    </a:cubicBezTo>
                    <a:cubicBezTo>
                      <a:pt x="18685" y="3149"/>
                      <a:pt x="11609" y="1210"/>
                      <a:pt x="9774" y="936"/>
                    </a:cubicBezTo>
                    <a:cubicBezTo>
                      <a:pt x="8512" y="778"/>
                      <a:pt x="5909" y="349"/>
                      <a:pt x="468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4330725" y="2511950"/>
                <a:ext cx="178950" cy="511325"/>
              </a:xfrm>
              <a:custGeom>
                <a:rect b="b" l="l" r="r" t="t"/>
                <a:pathLst>
                  <a:path extrusionOk="0" h="20453" w="7158">
                    <a:moveTo>
                      <a:pt x="681" y="0"/>
                    </a:moveTo>
                    <a:cubicBezTo>
                      <a:pt x="357" y="0"/>
                      <a:pt x="1" y="276"/>
                      <a:pt x="77" y="696"/>
                    </a:cubicBezTo>
                    <a:cubicBezTo>
                      <a:pt x="764" y="4508"/>
                      <a:pt x="2158" y="8067"/>
                      <a:pt x="3298" y="11753"/>
                    </a:cubicBezTo>
                    <a:cubicBezTo>
                      <a:pt x="4172" y="14576"/>
                      <a:pt x="4612" y="17526"/>
                      <a:pt x="5975" y="20173"/>
                    </a:cubicBezTo>
                    <a:cubicBezTo>
                      <a:pt x="6076" y="20370"/>
                      <a:pt x="6239" y="20452"/>
                      <a:pt x="6405" y="20452"/>
                    </a:cubicBezTo>
                    <a:cubicBezTo>
                      <a:pt x="6773" y="20452"/>
                      <a:pt x="7158" y="20051"/>
                      <a:pt x="6933" y="19614"/>
                    </a:cubicBezTo>
                    <a:cubicBezTo>
                      <a:pt x="5425" y="16686"/>
                      <a:pt x="4980" y="13296"/>
                      <a:pt x="3955" y="10185"/>
                    </a:cubicBezTo>
                    <a:cubicBezTo>
                      <a:pt x="2888" y="6945"/>
                      <a:pt x="1754" y="3768"/>
                      <a:pt x="1147" y="401"/>
                    </a:cubicBezTo>
                    <a:cubicBezTo>
                      <a:pt x="1096" y="121"/>
                      <a:pt x="896" y="0"/>
                      <a:pt x="6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2774000" y="1882625"/>
                <a:ext cx="619750" cy="1803300"/>
              </a:xfrm>
              <a:custGeom>
                <a:rect b="b" l="l" r="r" t="t"/>
                <a:pathLst>
                  <a:path extrusionOk="0" h="72132" w="24790">
                    <a:moveTo>
                      <a:pt x="21424" y="1"/>
                    </a:moveTo>
                    <a:cubicBezTo>
                      <a:pt x="17451" y="1"/>
                      <a:pt x="12681" y="3877"/>
                      <a:pt x="10404" y="6170"/>
                    </a:cubicBezTo>
                    <a:cubicBezTo>
                      <a:pt x="4179" y="12440"/>
                      <a:pt x="2850" y="23488"/>
                      <a:pt x="1503" y="31753"/>
                    </a:cubicBezTo>
                    <a:cubicBezTo>
                      <a:pt x="653" y="36974"/>
                      <a:pt x="612" y="42193"/>
                      <a:pt x="444" y="47469"/>
                    </a:cubicBezTo>
                    <a:cubicBezTo>
                      <a:pt x="287" y="52350"/>
                      <a:pt x="0" y="57313"/>
                      <a:pt x="2004" y="61893"/>
                    </a:cubicBezTo>
                    <a:cubicBezTo>
                      <a:pt x="4648" y="67943"/>
                      <a:pt x="10207" y="71052"/>
                      <a:pt x="16519" y="72122"/>
                    </a:cubicBezTo>
                    <a:cubicBezTo>
                      <a:pt x="16556" y="72128"/>
                      <a:pt x="16591" y="72131"/>
                      <a:pt x="16626" y="72131"/>
                    </a:cubicBezTo>
                    <a:cubicBezTo>
                      <a:pt x="17246" y="72131"/>
                      <a:pt x="17480" y="71166"/>
                      <a:pt x="16814" y="71052"/>
                    </a:cubicBezTo>
                    <a:cubicBezTo>
                      <a:pt x="9994" y="69896"/>
                      <a:pt x="4332" y="66303"/>
                      <a:pt x="2270" y="59395"/>
                    </a:cubicBezTo>
                    <a:cubicBezTo>
                      <a:pt x="1115" y="55531"/>
                      <a:pt x="1429" y="51442"/>
                      <a:pt x="1553" y="47469"/>
                    </a:cubicBezTo>
                    <a:cubicBezTo>
                      <a:pt x="1699" y="42807"/>
                      <a:pt x="1660" y="38142"/>
                      <a:pt x="2328" y="33515"/>
                    </a:cubicBezTo>
                    <a:cubicBezTo>
                      <a:pt x="3431" y="25874"/>
                      <a:pt x="4829" y="17784"/>
                      <a:pt x="8474" y="10890"/>
                    </a:cubicBezTo>
                    <a:cubicBezTo>
                      <a:pt x="10176" y="7668"/>
                      <a:pt x="16304" y="1025"/>
                      <a:pt x="21132" y="1025"/>
                    </a:cubicBezTo>
                    <a:cubicBezTo>
                      <a:pt x="22069" y="1025"/>
                      <a:pt x="22957" y="1275"/>
                      <a:pt x="23754" y="1848"/>
                    </a:cubicBezTo>
                    <a:cubicBezTo>
                      <a:pt x="23854" y="1920"/>
                      <a:pt x="23953" y="1951"/>
                      <a:pt x="24045" y="1951"/>
                    </a:cubicBezTo>
                    <a:cubicBezTo>
                      <a:pt x="24492" y="1951"/>
                      <a:pt x="24790" y="1232"/>
                      <a:pt x="24314" y="890"/>
                    </a:cubicBezTo>
                    <a:cubicBezTo>
                      <a:pt x="23444" y="265"/>
                      <a:pt x="22461" y="1"/>
                      <a:pt x="2142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3139050" y="1704525"/>
                <a:ext cx="271150" cy="257850"/>
              </a:xfrm>
              <a:custGeom>
                <a:rect b="b" l="l" r="r" t="t"/>
                <a:pathLst>
                  <a:path extrusionOk="0" h="10314" w="10846">
                    <a:moveTo>
                      <a:pt x="8051" y="1"/>
                    </a:moveTo>
                    <a:cubicBezTo>
                      <a:pt x="6095" y="1"/>
                      <a:pt x="4155" y="608"/>
                      <a:pt x="2641" y="1916"/>
                    </a:cubicBezTo>
                    <a:cubicBezTo>
                      <a:pt x="203" y="4020"/>
                      <a:pt x="62" y="6784"/>
                      <a:pt x="8" y="9778"/>
                    </a:cubicBezTo>
                    <a:cubicBezTo>
                      <a:pt x="1" y="10135"/>
                      <a:pt x="275" y="10314"/>
                      <a:pt x="552" y="10314"/>
                    </a:cubicBezTo>
                    <a:cubicBezTo>
                      <a:pt x="829" y="10314"/>
                      <a:pt x="1110" y="10135"/>
                      <a:pt x="1117" y="9778"/>
                    </a:cubicBezTo>
                    <a:cubicBezTo>
                      <a:pt x="1162" y="7289"/>
                      <a:pt x="1161" y="4958"/>
                      <a:pt x="3039" y="3056"/>
                    </a:cubicBezTo>
                    <a:cubicBezTo>
                      <a:pt x="4359" y="1719"/>
                      <a:pt x="6206" y="1105"/>
                      <a:pt x="8048" y="1105"/>
                    </a:cubicBezTo>
                    <a:cubicBezTo>
                      <a:pt x="8673" y="1105"/>
                      <a:pt x="9298" y="1175"/>
                      <a:pt x="9901" y="1312"/>
                    </a:cubicBezTo>
                    <a:cubicBezTo>
                      <a:pt x="9949" y="1323"/>
                      <a:pt x="9994" y="1328"/>
                      <a:pt x="10038" y="1328"/>
                    </a:cubicBezTo>
                    <a:cubicBezTo>
                      <a:pt x="10633" y="1328"/>
                      <a:pt x="10845" y="391"/>
                      <a:pt x="10196" y="243"/>
                    </a:cubicBezTo>
                    <a:cubicBezTo>
                      <a:pt x="9492" y="83"/>
                      <a:pt x="8770" y="1"/>
                      <a:pt x="8051"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2261400" y="366500"/>
                <a:ext cx="2120475" cy="2814575"/>
              </a:xfrm>
              <a:custGeom>
                <a:rect b="b" l="l" r="r" t="t"/>
                <a:pathLst>
                  <a:path extrusionOk="0" h="112583" w="84819">
                    <a:moveTo>
                      <a:pt x="54097" y="1"/>
                    </a:moveTo>
                    <a:cubicBezTo>
                      <a:pt x="49266" y="1"/>
                      <a:pt x="44417" y="988"/>
                      <a:pt x="40053" y="2939"/>
                    </a:cubicBezTo>
                    <a:cubicBezTo>
                      <a:pt x="32890" y="6143"/>
                      <a:pt x="27920" y="11491"/>
                      <a:pt x="26060" y="19210"/>
                    </a:cubicBezTo>
                    <a:cubicBezTo>
                      <a:pt x="24031" y="27627"/>
                      <a:pt x="25511" y="36565"/>
                      <a:pt x="23495" y="45032"/>
                    </a:cubicBezTo>
                    <a:cubicBezTo>
                      <a:pt x="22441" y="49457"/>
                      <a:pt x="20270" y="53396"/>
                      <a:pt x="16768" y="56351"/>
                    </a:cubicBezTo>
                    <a:cubicBezTo>
                      <a:pt x="13676" y="58959"/>
                      <a:pt x="9653" y="60879"/>
                      <a:pt x="8087" y="64886"/>
                    </a:cubicBezTo>
                    <a:cubicBezTo>
                      <a:pt x="6953" y="67789"/>
                      <a:pt x="7802" y="70449"/>
                      <a:pt x="8802" y="73259"/>
                    </a:cubicBezTo>
                    <a:cubicBezTo>
                      <a:pt x="9418" y="74988"/>
                      <a:pt x="10099" y="76382"/>
                      <a:pt x="9346" y="78206"/>
                    </a:cubicBezTo>
                    <a:cubicBezTo>
                      <a:pt x="8410" y="80476"/>
                      <a:pt x="5593" y="82061"/>
                      <a:pt x="4020" y="83924"/>
                    </a:cubicBezTo>
                    <a:cubicBezTo>
                      <a:pt x="2036" y="86276"/>
                      <a:pt x="756" y="89240"/>
                      <a:pt x="1983" y="92282"/>
                    </a:cubicBezTo>
                    <a:cubicBezTo>
                      <a:pt x="3447" y="95916"/>
                      <a:pt x="7282" y="96569"/>
                      <a:pt x="9976" y="98901"/>
                    </a:cubicBezTo>
                    <a:cubicBezTo>
                      <a:pt x="13901" y="102300"/>
                      <a:pt x="10780" y="107276"/>
                      <a:pt x="14417" y="110474"/>
                    </a:cubicBezTo>
                    <a:cubicBezTo>
                      <a:pt x="15628" y="111540"/>
                      <a:pt x="17557" y="112582"/>
                      <a:pt x="19328" y="112582"/>
                    </a:cubicBezTo>
                    <a:cubicBezTo>
                      <a:pt x="20051" y="112582"/>
                      <a:pt x="20747" y="112409"/>
                      <a:pt x="21358" y="111994"/>
                    </a:cubicBezTo>
                    <a:cubicBezTo>
                      <a:pt x="21846" y="111661"/>
                      <a:pt x="21544" y="110939"/>
                      <a:pt x="21087" y="110939"/>
                    </a:cubicBezTo>
                    <a:cubicBezTo>
                      <a:pt x="20995" y="110939"/>
                      <a:pt x="20897" y="110968"/>
                      <a:pt x="20798" y="111035"/>
                    </a:cubicBezTo>
                    <a:cubicBezTo>
                      <a:pt x="20251" y="111408"/>
                      <a:pt x="19681" y="111567"/>
                      <a:pt x="19112" y="111567"/>
                    </a:cubicBezTo>
                    <a:cubicBezTo>
                      <a:pt x="16701" y="111567"/>
                      <a:pt x="14316" y="108701"/>
                      <a:pt x="13810" y="107009"/>
                    </a:cubicBezTo>
                    <a:cubicBezTo>
                      <a:pt x="13303" y="105319"/>
                      <a:pt x="13707" y="103760"/>
                      <a:pt x="13371" y="102081"/>
                    </a:cubicBezTo>
                    <a:cubicBezTo>
                      <a:pt x="12881" y="99645"/>
                      <a:pt x="11242" y="98373"/>
                      <a:pt x="9234" y="97116"/>
                    </a:cubicBezTo>
                    <a:cubicBezTo>
                      <a:pt x="4516" y="94157"/>
                      <a:pt x="0" y="90483"/>
                      <a:pt x="4804" y="84708"/>
                    </a:cubicBezTo>
                    <a:cubicBezTo>
                      <a:pt x="6584" y="82569"/>
                      <a:pt x="9653" y="80851"/>
                      <a:pt x="10606" y="78119"/>
                    </a:cubicBezTo>
                    <a:cubicBezTo>
                      <a:pt x="11099" y="76710"/>
                      <a:pt x="10776" y="75544"/>
                      <a:pt x="10324" y="74161"/>
                    </a:cubicBezTo>
                    <a:cubicBezTo>
                      <a:pt x="8732" y="69278"/>
                      <a:pt x="7766" y="65364"/>
                      <a:pt x="12042" y="61374"/>
                    </a:cubicBezTo>
                    <a:cubicBezTo>
                      <a:pt x="16925" y="56815"/>
                      <a:pt x="21783" y="54223"/>
                      <a:pt x="23973" y="47472"/>
                    </a:cubicBezTo>
                    <a:cubicBezTo>
                      <a:pt x="28634" y="33108"/>
                      <a:pt x="21840" y="14693"/>
                      <a:pt x="37383" y="5549"/>
                    </a:cubicBezTo>
                    <a:cubicBezTo>
                      <a:pt x="42389" y="2603"/>
                      <a:pt x="48258" y="1117"/>
                      <a:pt x="54076" y="1117"/>
                    </a:cubicBezTo>
                    <a:cubicBezTo>
                      <a:pt x="65167" y="1117"/>
                      <a:pt x="76070" y="6518"/>
                      <a:pt x="80446" y="17505"/>
                    </a:cubicBezTo>
                    <a:cubicBezTo>
                      <a:pt x="84269" y="27104"/>
                      <a:pt x="82815" y="38615"/>
                      <a:pt x="82369" y="48701"/>
                    </a:cubicBezTo>
                    <a:cubicBezTo>
                      <a:pt x="81914" y="58988"/>
                      <a:pt x="79478" y="69653"/>
                      <a:pt x="81021" y="79909"/>
                    </a:cubicBezTo>
                    <a:cubicBezTo>
                      <a:pt x="81063" y="80189"/>
                      <a:pt x="81259" y="80310"/>
                      <a:pt x="81471" y="80310"/>
                    </a:cubicBezTo>
                    <a:cubicBezTo>
                      <a:pt x="81793" y="80310"/>
                      <a:pt x="82154" y="80034"/>
                      <a:pt x="82090" y="79614"/>
                    </a:cubicBezTo>
                    <a:lnTo>
                      <a:pt x="82091" y="79614"/>
                    </a:lnTo>
                    <a:cubicBezTo>
                      <a:pt x="81169" y="73490"/>
                      <a:pt x="81969" y="67426"/>
                      <a:pt x="82598" y="61318"/>
                    </a:cubicBezTo>
                    <a:cubicBezTo>
                      <a:pt x="83231" y="55166"/>
                      <a:pt x="83503" y="48983"/>
                      <a:pt x="83693" y="42803"/>
                    </a:cubicBezTo>
                    <a:cubicBezTo>
                      <a:pt x="83980" y="33551"/>
                      <a:pt x="84818" y="23613"/>
                      <a:pt x="80589" y="15045"/>
                    </a:cubicBezTo>
                    <a:cubicBezTo>
                      <a:pt x="75595" y="4930"/>
                      <a:pt x="64892" y="1"/>
                      <a:pt x="5409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23"/>
            <p:cNvGrpSpPr/>
            <p:nvPr/>
          </p:nvGrpSpPr>
          <p:grpSpPr>
            <a:xfrm rot="1091468">
              <a:off x="4201303" y="2118692"/>
              <a:ext cx="305412" cy="275214"/>
              <a:chOff x="1788350" y="1117875"/>
              <a:chExt cx="304425" cy="274325"/>
            </a:xfrm>
          </p:grpSpPr>
          <p:sp>
            <p:nvSpPr>
              <p:cNvPr id="790" name="Google Shape;790;p23"/>
              <p:cNvSpPr/>
              <p:nvPr/>
            </p:nvSpPr>
            <p:spPr>
              <a:xfrm>
                <a:off x="1917675" y="1282700"/>
                <a:ext cx="175100" cy="109500"/>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2016475" y="1117875"/>
                <a:ext cx="48575" cy="57900"/>
              </a:xfrm>
              <a:custGeom>
                <a:rect b="b" l="l" r="r" t="t"/>
                <a:pathLst>
                  <a:path extrusionOk="0" h="2316" w="1943">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1981625" y="1215525"/>
                <a:ext cx="60875" cy="48925"/>
              </a:xfrm>
              <a:custGeom>
                <a:rect b="b" l="l" r="r" t="t"/>
                <a:pathLst>
                  <a:path extrusionOk="0" h="1957" w="2435">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1842525" y="1184300"/>
                <a:ext cx="45300" cy="61975"/>
              </a:xfrm>
              <a:custGeom>
                <a:rect b="b" l="l" r="r" t="t"/>
                <a:pathLst>
                  <a:path extrusionOk="0" h="2479" w="1812">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1788350" y="1298350"/>
                <a:ext cx="82025" cy="80100"/>
              </a:xfrm>
              <a:custGeom>
                <a:rect b="b" l="l" r="r" t="t"/>
                <a:pathLst>
                  <a:path extrusionOk="0" h="3204" w="3281">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23"/>
          <p:cNvGrpSpPr/>
          <p:nvPr/>
        </p:nvGrpSpPr>
        <p:grpSpPr>
          <a:xfrm>
            <a:off x="3991865" y="2938020"/>
            <a:ext cx="3062881" cy="1601544"/>
            <a:chOff x="4457303" y="2947545"/>
            <a:chExt cx="3062881" cy="1601544"/>
          </a:xfrm>
        </p:grpSpPr>
        <p:grpSp>
          <p:nvGrpSpPr>
            <p:cNvPr id="796" name="Google Shape;796;p23"/>
            <p:cNvGrpSpPr/>
            <p:nvPr/>
          </p:nvGrpSpPr>
          <p:grpSpPr>
            <a:xfrm>
              <a:off x="4457303" y="2947545"/>
              <a:ext cx="3062881" cy="1601544"/>
              <a:chOff x="205475" y="972700"/>
              <a:chExt cx="7208475" cy="3769225"/>
            </a:xfrm>
          </p:grpSpPr>
          <p:sp>
            <p:nvSpPr>
              <p:cNvPr id="797" name="Google Shape;797;p23"/>
              <p:cNvSpPr/>
              <p:nvPr/>
            </p:nvSpPr>
            <p:spPr>
              <a:xfrm>
                <a:off x="3149125" y="2845725"/>
                <a:ext cx="907750" cy="1896200"/>
              </a:xfrm>
              <a:custGeom>
                <a:rect b="b" l="l" r="r" t="t"/>
                <a:pathLst>
                  <a:path extrusionOk="0" h="75848" w="36310">
                    <a:moveTo>
                      <a:pt x="6765" y="0"/>
                    </a:moveTo>
                    <a:cubicBezTo>
                      <a:pt x="6514" y="0"/>
                      <a:pt x="6241" y="70"/>
                      <a:pt x="6060" y="188"/>
                    </a:cubicBezTo>
                    <a:cubicBezTo>
                      <a:pt x="5807" y="349"/>
                      <a:pt x="5623" y="558"/>
                      <a:pt x="5505" y="833"/>
                    </a:cubicBezTo>
                    <a:cubicBezTo>
                      <a:pt x="5418" y="1038"/>
                      <a:pt x="5372" y="1277"/>
                      <a:pt x="5395" y="1505"/>
                    </a:cubicBezTo>
                    <a:cubicBezTo>
                      <a:pt x="5342" y="1596"/>
                      <a:pt x="5304" y="1694"/>
                      <a:pt x="5279" y="1796"/>
                    </a:cubicBezTo>
                    <a:lnTo>
                      <a:pt x="5232" y="2155"/>
                    </a:lnTo>
                    <a:cubicBezTo>
                      <a:pt x="5232" y="2387"/>
                      <a:pt x="5292" y="2615"/>
                      <a:pt x="5404" y="2816"/>
                    </a:cubicBezTo>
                    <a:cubicBezTo>
                      <a:pt x="6594" y="5659"/>
                      <a:pt x="7143" y="8731"/>
                      <a:pt x="7010" y="11813"/>
                    </a:cubicBezTo>
                    <a:cubicBezTo>
                      <a:pt x="7003" y="11984"/>
                      <a:pt x="7047" y="12181"/>
                      <a:pt x="7126" y="12360"/>
                    </a:cubicBezTo>
                    <a:cubicBezTo>
                      <a:pt x="6633" y="14962"/>
                      <a:pt x="6140" y="17563"/>
                      <a:pt x="5648" y="20163"/>
                    </a:cubicBezTo>
                    <a:lnTo>
                      <a:pt x="3429" y="31876"/>
                    </a:lnTo>
                    <a:cubicBezTo>
                      <a:pt x="2719" y="35627"/>
                      <a:pt x="1982" y="39374"/>
                      <a:pt x="1391" y="43146"/>
                    </a:cubicBezTo>
                    <a:cubicBezTo>
                      <a:pt x="722" y="47415"/>
                      <a:pt x="153" y="51725"/>
                      <a:pt x="46" y="56050"/>
                    </a:cubicBezTo>
                    <a:cubicBezTo>
                      <a:pt x="1" y="57917"/>
                      <a:pt x="43" y="59788"/>
                      <a:pt x="201" y="61651"/>
                    </a:cubicBezTo>
                    <a:cubicBezTo>
                      <a:pt x="404" y="64071"/>
                      <a:pt x="730" y="66501"/>
                      <a:pt x="1255" y="68874"/>
                    </a:cubicBezTo>
                    <a:cubicBezTo>
                      <a:pt x="1355" y="69323"/>
                      <a:pt x="1462" y="69772"/>
                      <a:pt x="1577" y="70217"/>
                    </a:cubicBezTo>
                    <a:lnTo>
                      <a:pt x="2258" y="71830"/>
                    </a:lnTo>
                    <a:cubicBezTo>
                      <a:pt x="2682" y="72618"/>
                      <a:pt x="3263" y="73251"/>
                      <a:pt x="3999" y="73726"/>
                    </a:cubicBezTo>
                    <a:cubicBezTo>
                      <a:pt x="4411" y="74140"/>
                      <a:pt x="4925" y="74440"/>
                      <a:pt x="5490" y="74596"/>
                    </a:cubicBezTo>
                    <a:cubicBezTo>
                      <a:pt x="6233" y="74986"/>
                      <a:pt x="7030" y="75182"/>
                      <a:pt x="7880" y="75182"/>
                    </a:cubicBezTo>
                    <a:cubicBezTo>
                      <a:pt x="7950" y="75182"/>
                      <a:pt x="8021" y="75181"/>
                      <a:pt x="8092" y="75178"/>
                    </a:cubicBezTo>
                    <a:cubicBezTo>
                      <a:pt x="12077" y="75624"/>
                      <a:pt x="16081" y="75847"/>
                      <a:pt x="20088" y="75847"/>
                    </a:cubicBezTo>
                    <a:cubicBezTo>
                      <a:pt x="21440" y="75847"/>
                      <a:pt x="22792" y="75822"/>
                      <a:pt x="24145" y="75771"/>
                    </a:cubicBezTo>
                    <a:cubicBezTo>
                      <a:pt x="25660" y="75713"/>
                      <a:pt x="27175" y="75624"/>
                      <a:pt x="28688" y="75503"/>
                    </a:cubicBezTo>
                    <a:cubicBezTo>
                      <a:pt x="28692" y="75503"/>
                      <a:pt x="28695" y="75503"/>
                      <a:pt x="28698" y="75503"/>
                    </a:cubicBezTo>
                    <a:cubicBezTo>
                      <a:pt x="29893" y="75503"/>
                      <a:pt x="31067" y="75183"/>
                      <a:pt x="32099" y="74580"/>
                    </a:cubicBezTo>
                    <a:cubicBezTo>
                      <a:pt x="32887" y="74156"/>
                      <a:pt x="33518" y="73575"/>
                      <a:pt x="33995" y="72841"/>
                    </a:cubicBezTo>
                    <a:cubicBezTo>
                      <a:pt x="34591" y="72186"/>
                      <a:pt x="34994" y="71422"/>
                      <a:pt x="35203" y="70542"/>
                    </a:cubicBezTo>
                    <a:cubicBezTo>
                      <a:pt x="35526" y="69367"/>
                      <a:pt x="35526" y="68125"/>
                      <a:pt x="35203" y="66950"/>
                    </a:cubicBezTo>
                    <a:cubicBezTo>
                      <a:pt x="33364" y="62189"/>
                      <a:pt x="31612" y="57398"/>
                      <a:pt x="29948" y="52574"/>
                    </a:cubicBezTo>
                    <a:cubicBezTo>
                      <a:pt x="28296" y="47786"/>
                      <a:pt x="26733" y="42969"/>
                      <a:pt x="25260" y="38122"/>
                    </a:cubicBezTo>
                    <a:cubicBezTo>
                      <a:pt x="24425" y="35374"/>
                      <a:pt x="23617" y="32619"/>
                      <a:pt x="22840" y="29852"/>
                    </a:cubicBezTo>
                    <a:cubicBezTo>
                      <a:pt x="22589" y="28947"/>
                      <a:pt x="22153" y="28104"/>
                      <a:pt x="21558" y="27376"/>
                    </a:cubicBezTo>
                    <a:cubicBezTo>
                      <a:pt x="23054" y="26582"/>
                      <a:pt x="24545" y="25775"/>
                      <a:pt x="26030" y="24954"/>
                    </a:cubicBezTo>
                    <a:cubicBezTo>
                      <a:pt x="26479" y="24856"/>
                      <a:pt x="26916" y="24698"/>
                      <a:pt x="27322" y="24483"/>
                    </a:cubicBezTo>
                    <a:cubicBezTo>
                      <a:pt x="28161" y="24211"/>
                      <a:pt x="28885" y="23744"/>
                      <a:pt x="29497" y="23085"/>
                    </a:cubicBezTo>
                    <a:cubicBezTo>
                      <a:pt x="29567" y="23020"/>
                      <a:pt x="29635" y="22953"/>
                      <a:pt x="29702" y="22885"/>
                    </a:cubicBezTo>
                    <a:cubicBezTo>
                      <a:pt x="30617" y="22361"/>
                      <a:pt x="31529" y="21831"/>
                      <a:pt x="32438" y="21296"/>
                    </a:cubicBezTo>
                    <a:cubicBezTo>
                      <a:pt x="33509" y="20667"/>
                      <a:pt x="34577" y="20030"/>
                      <a:pt x="35640" y="19386"/>
                    </a:cubicBezTo>
                    <a:cubicBezTo>
                      <a:pt x="36050" y="19137"/>
                      <a:pt x="36310" y="18701"/>
                      <a:pt x="36310" y="18219"/>
                    </a:cubicBezTo>
                    <a:cubicBezTo>
                      <a:pt x="36308" y="17738"/>
                      <a:pt x="36054" y="17296"/>
                      <a:pt x="35640" y="17052"/>
                    </a:cubicBezTo>
                    <a:cubicBezTo>
                      <a:pt x="35091" y="16733"/>
                      <a:pt x="34542" y="16414"/>
                      <a:pt x="33993" y="16097"/>
                    </a:cubicBezTo>
                    <a:cubicBezTo>
                      <a:pt x="33663" y="15511"/>
                      <a:pt x="33227" y="14992"/>
                      <a:pt x="32704" y="14568"/>
                    </a:cubicBezTo>
                    <a:cubicBezTo>
                      <a:pt x="31989" y="13982"/>
                      <a:pt x="31208" y="13510"/>
                      <a:pt x="30414" y="13040"/>
                    </a:cubicBezTo>
                    <a:lnTo>
                      <a:pt x="25171" y="9931"/>
                    </a:lnTo>
                    <a:cubicBezTo>
                      <a:pt x="23557" y="8973"/>
                      <a:pt x="21947" y="8007"/>
                      <a:pt x="20317" y="7080"/>
                    </a:cubicBezTo>
                    <a:cubicBezTo>
                      <a:pt x="20282" y="7018"/>
                      <a:pt x="20245" y="6957"/>
                      <a:pt x="20206" y="6897"/>
                    </a:cubicBezTo>
                    <a:cubicBezTo>
                      <a:pt x="19782" y="6110"/>
                      <a:pt x="19203" y="5478"/>
                      <a:pt x="18467" y="5001"/>
                    </a:cubicBezTo>
                    <a:cubicBezTo>
                      <a:pt x="17814" y="4405"/>
                      <a:pt x="17048" y="4002"/>
                      <a:pt x="16169" y="3791"/>
                    </a:cubicBezTo>
                    <a:lnTo>
                      <a:pt x="14372" y="3551"/>
                    </a:lnTo>
                    <a:cubicBezTo>
                      <a:pt x="14111" y="3551"/>
                      <a:pt x="13851" y="3567"/>
                      <a:pt x="13591" y="3597"/>
                    </a:cubicBezTo>
                    <a:lnTo>
                      <a:pt x="13586" y="3592"/>
                    </a:lnTo>
                    <a:cubicBezTo>
                      <a:pt x="13421" y="3425"/>
                      <a:pt x="13216" y="3306"/>
                      <a:pt x="12990" y="3244"/>
                    </a:cubicBezTo>
                    <a:cubicBezTo>
                      <a:pt x="12781" y="3164"/>
                      <a:pt x="12574" y="3081"/>
                      <a:pt x="12369" y="2997"/>
                    </a:cubicBezTo>
                    <a:cubicBezTo>
                      <a:pt x="11699" y="2710"/>
                      <a:pt x="11043" y="2394"/>
                      <a:pt x="10402" y="2052"/>
                    </a:cubicBezTo>
                    <a:cubicBezTo>
                      <a:pt x="10100" y="1766"/>
                      <a:pt x="9774" y="1508"/>
                      <a:pt x="9441" y="1261"/>
                    </a:cubicBezTo>
                    <a:cubicBezTo>
                      <a:pt x="8732" y="733"/>
                      <a:pt x="7932" y="344"/>
                      <a:pt x="7100" y="51"/>
                    </a:cubicBezTo>
                    <a:cubicBezTo>
                      <a:pt x="7001" y="16"/>
                      <a:pt x="6886" y="0"/>
                      <a:pt x="67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3"/>
              <p:cNvSpPr/>
              <p:nvPr/>
            </p:nvSpPr>
            <p:spPr>
              <a:xfrm>
                <a:off x="515325" y="1858375"/>
                <a:ext cx="2260700" cy="2843225"/>
              </a:xfrm>
              <a:custGeom>
                <a:rect b="b" l="l" r="r" t="t"/>
                <a:pathLst>
                  <a:path extrusionOk="0" h="113729" w="90428">
                    <a:moveTo>
                      <a:pt x="15512" y="0"/>
                    </a:moveTo>
                    <a:cubicBezTo>
                      <a:pt x="14662" y="0"/>
                      <a:pt x="13866" y="195"/>
                      <a:pt x="13123" y="586"/>
                    </a:cubicBezTo>
                    <a:cubicBezTo>
                      <a:pt x="12558" y="741"/>
                      <a:pt x="12044" y="1041"/>
                      <a:pt x="11632" y="1455"/>
                    </a:cubicBezTo>
                    <a:cubicBezTo>
                      <a:pt x="11416" y="1593"/>
                      <a:pt x="11213" y="1747"/>
                      <a:pt x="11022" y="1917"/>
                    </a:cubicBezTo>
                    <a:cubicBezTo>
                      <a:pt x="10866" y="1805"/>
                      <a:pt x="10701" y="1698"/>
                      <a:pt x="10531" y="1598"/>
                    </a:cubicBezTo>
                    <a:cubicBezTo>
                      <a:pt x="9756" y="1104"/>
                      <a:pt x="8917" y="837"/>
                      <a:pt x="8018" y="795"/>
                    </a:cubicBezTo>
                    <a:cubicBezTo>
                      <a:pt x="7644" y="712"/>
                      <a:pt x="7271" y="670"/>
                      <a:pt x="6897" y="670"/>
                    </a:cubicBezTo>
                    <a:cubicBezTo>
                      <a:pt x="6373" y="670"/>
                      <a:pt x="5848" y="752"/>
                      <a:pt x="5324" y="916"/>
                    </a:cubicBezTo>
                    <a:cubicBezTo>
                      <a:pt x="3688" y="1446"/>
                      <a:pt x="2112" y="2459"/>
                      <a:pt x="1286" y="4022"/>
                    </a:cubicBezTo>
                    <a:cubicBezTo>
                      <a:pt x="470" y="5565"/>
                      <a:pt x="0" y="7524"/>
                      <a:pt x="605" y="9228"/>
                    </a:cubicBezTo>
                    <a:cubicBezTo>
                      <a:pt x="2276" y="13951"/>
                      <a:pt x="4481" y="18489"/>
                      <a:pt x="7274" y="22649"/>
                    </a:cubicBezTo>
                    <a:cubicBezTo>
                      <a:pt x="10047" y="26779"/>
                      <a:pt x="13219" y="30626"/>
                      <a:pt x="16744" y="34135"/>
                    </a:cubicBezTo>
                    <a:cubicBezTo>
                      <a:pt x="23978" y="41337"/>
                      <a:pt x="32548" y="47140"/>
                      <a:pt x="41382" y="52189"/>
                    </a:cubicBezTo>
                    <a:cubicBezTo>
                      <a:pt x="43238" y="53248"/>
                      <a:pt x="45107" y="54282"/>
                      <a:pt x="46990" y="55293"/>
                    </a:cubicBezTo>
                    <a:cubicBezTo>
                      <a:pt x="48034" y="56015"/>
                      <a:pt x="49103" y="56704"/>
                      <a:pt x="50212" y="57341"/>
                    </a:cubicBezTo>
                    <a:cubicBezTo>
                      <a:pt x="52718" y="58781"/>
                      <a:pt x="55387" y="59962"/>
                      <a:pt x="58101" y="60948"/>
                    </a:cubicBezTo>
                    <a:cubicBezTo>
                      <a:pt x="58401" y="61043"/>
                      <a:pt x="58710" y="61111"/>
                      <a:pt x="59022" y="61151"/>
                    </a:cubicBezTo>
                    <a:cubicBezTo>
                      <a:pt x="58917" y="61308"/>
                      <a:pt x="58819" y="61465"/>
                      <a:pt x="58727" y="61627"/>
                    </a:cubicBezTo>
                    <a:cubicBezTo>
                      <a:pt x="58454" y="62105"/>
                      <a:pt x="58182" y="62835"/>
                      <a:pt x="57993" y="63356"/>
                    </a:cubicBezTo>
                    <a:cubicBezTo>
                      <a:pt x="57949" y="63475"/>
                      <a:pt x="57908" y="63592"/>
                      <a:pt x="57875" y="63717"/>
                    </a:cubicBezTo>
                    <a:cubicBezTo>
                      <a:pt x="57726" y="64290"/>
                      <a:pt x="57630" y="64883"/>
                      <a:pt x="57512" y="65465"/>
                    </a:cubicBezTo>
                    <a:cubicBezTo>
                      <a:pt x="57258" y="66710"/>
                      <a:pt x="57014" y="67959"/>
                      <a:pt x="56781" y="69209"/>
                    </a:cubicBezTo>
                    <a:cubicBezTo>
                      <a:pt x="55771" y="74611"/>
                      <a:pt x="54962" y="80047"/>
                      <a:pt x="54275" y="85499"/>
                    </a:cubicBezTo>
                    <a:cubicBezTo>
                      <a:pt x="53652" y="90448"/>
                      <a:pt x="53181" y="95414"/>
                      <a:pt x="52860" y="100394"/>
                    </a:cubicBezTo>
                    <a:cubicBezTo>
                      <a:pt x="52781" y="101630"/>
                      <a:pt x="52711" y="102867"/>
                      <a:pt x="52649" y="104105"/>
                    </a:cubicBezTo>
                    <a:cubicBezTo>
                      <a:pt x="52602" y="105113"/>
                      <a:pt x="52714" y="106160"/>
                      <a:pt x="52944" y="107137"/>
                    </a:cubicBezTo>
                    <a:cubicBezTo>
                      <a:pt x="53421" y="109178"/>
                      <a:pt x="54803" y="110868"/>
                      <a:pt x="56525" y="111994"/>
                    </a:cubicBezTo>
                    <a:cubicBezTo>
                      <a:pt x="57116" y="112382"/>
                      <a:pt x="57835" y="112657"/>
                      <a:pt x="58498" y="112885"/>
                    </a:cubicBezTo>
                    <a:cubicBezTo>
                      <a:pt x="59239" y="113141"/>
                      <a:pt x="60109" y="113189"/>
                      <a:pt x="60846" y="113269"/>
                    </a:cubicBezTo>
                    <a:cubicBezTo>
                      <a:pt x="61421" y="113332"/>
                      <a:pt x="62000" y="113324"/>
                      <a:pt x="62577" y="113334"/>
                    </a:cubicBezTo>
                    <a:lnTo>
                      <a:pt x="66378" y="113406"/>
                    </a:lnTo>
                    <a:lnTo>
                      <a:pt x="83589" y="113729"/>
                    </a:lnTo>
                    <a:cubicBezTo>
                      <a:pt x="83592" y="113729"/>
                      <a:pt x="83595" y="113729"/>
                      <a:pt x="83598" y="113729"/>
                    </a:cubicBezTo>
                    <a:cubicBezTo>
                      <a:pt x="84793" y="113729"/>
                      <a:pt x="85968" y="113410"/>
                      <a:pt x="86999" y="112806"/>
                    </a:cubicBezTo>
                    <a:cubicBezTo>
                      <a:pt x="87787" y="112380"/>
                      <a:pt x="88418" y="111801"/>
                      <a:pt x="88895" y="111065"/>
                    </a:cubicBezTo>
                    <a:cubicBezTo>
                      <a:pt x="89491" y="110413"/>
                      <a:pt x="89895" y="109646"/>
                      <a:pt x="90105" y="108768"/>
                    </a:cubicBezTo>
                    <a:cubicBezTo>
                      <a:pt x="90428" y="107591"/>
                      <a:pt x="90428" y="106349"/>
                      <a:pt x="90107" y="105173"/>
                    </a:cubicBezTo>
                    <a:cubicBezTo>
                      <a:pt x="88948" y="97548"/>
                      <a:pt x="85931" y="90395"/>
                      <a:pt x="82938" y="83344"/>
                    </a:cubicBezTo>
                    <a:cubicBezTo>
                      <a:pt x="82251" y="81723"/>
                      <a:pt x="81554" y="80106"/>
                      <a:pt x="80865" y="78488"/>
                    </a:cubicBezTo>
                    <a:cubicBezTo>
                      <a:pt x="78917" y="73832"/>
                      <a:pt x="77076" y="69106"/>
                      <a:pt x="75927" y="64183"/>
                    </a:cubicBezTo>
                    <a:cubicBezTo>
                      <a:pt x="75660" y="63045"/>
                      <a:pt x="75438" y="61900"/>
                      <a:pt x="75254" y="60746"/>
                    </a:cubicBezTo>
                    <a:cubicBezTo>
                      <a:pt x="74985" y="58298"/>
                      <a:pt x="74943" y="55834"/>
                      <a:pt x="75176" y="53385"/>
                    </a:cubicBezTo>
                    <a:cubicBezTo>
                      <a:pt x="75422" y="52529"/>
                      <a:pt x="75450" y="51673"/>
                      <a:pt x="75259" y="50819"/>
                    </a:cubicBezTo>
                    <a:cubicBezTo>
                      <a:pt x="75233" y="50212"/>
                      <a:pt x="75096" y="49614"/>
                      <a:pt x="74856" y="49057"/>
                    </a:cubicBezTo>
                    <a:cubicBezTo>
                      <a:pt x="75010" y="48148"/>
                      <a:pt x="75180" y="47243"/>
                      <a:pt x="75368" y="46339"/>
                    </a:cubicBezTo>
                    <a:cubicBezTo>
                      <a:pt x="75750" y="45695"/>
                      <a:pt x="76171" y="45072"/>
                      <a:pt x="76623" y="44474"/>
                    </a:cubicBezTo>
                    <a:cubicBezTo>
                      <a:pt x="76949" y="44062"/>
                      <a:pt x="77291" y="43664"/>
                      <a:pt x="77649" y="43278"/>
                    </a:cubicBezTo>
                    <a:cubicBezTo>
                      <a:pt x="78024" y="42875"/>
                      <a:pt x="78145" y="42314"/>
                      <a:pt x="77928" y="41802"/>
                    </a:cubicBezTo>
                    <a:cubicBezTo>
                      <a:pt x="77840" y="41588"/>
                      <a:pt x="77696" y="41400"/>
                      <a:pt x="77512" y="41262"/>
                    </a:cubicBezTo>
                    <a:cubicBezTo>
                      <a:pt x="77261" y="41067"/>
                      <a:pt x="77012" y="40999"/>
                      <a:pt x="76693" y="40971"/>
                    </a:cubicBezTo>
                    <a:cubicBezTo>
                      <a:pt x="76099" y="40919"/>
                      <a:pt x="75504" y="40894"/>
                      <a:pt x="74910" y="40894"/>
                    </a:cubicBezTo>
                    <a:cubicBezTo>
                      <a:pt x="73941" y="40894"/>
                      <a:pt x="72973" y="40960"/>
                      <a:pt x="72011" y="41086"/>
                    </a:cubicBezTo>
                    <a:lnTo>
                      <a:pt x="70859" y="40704"/>
                    </a:lnTo>
                    <a:lnTo>
                      <a:pt x="69896" y="40381"/>
                    </a:lnTo>
                    <a:cubicBezTo>
                      <a:pt x="69426" y="40094"/>
                      <a:pt x="68914" y="39883"/>
                      <a:pt x="68378" y="39759"/>
                    </a:cubicBezTo>
                    <a:cubicBezTo>
                      <a:pt x="61139" y="36636"/>
                      <a:pt x="54221" y="32815"/>
                      <a:pt x="47723" y="28350"/>
                    </a:cubicBezTo>
                    <a:cubicBezTo>
                      <a:pt x="46078" y="27221"/>
                      <a:pt x="44462" y="26051"/>
                      <a:pt x="42875" y="24843"/>
                    </a:cubicBezTo>
                    <a:cubicBezTo>
                      <a:pt x="36781" y="20062"/>
                      <a:pt x="31134" y="14712"/>
                      <a:pt x="26054" y="8865"/>
                    </a:cubicBezTo>
                    <a:cubicBezTo>
                      <a:pt x="24739" y="7352"/>
                      <a:pt x="23462" y="5807"/>
                      <a:pt x="22224" y="4229"/>
                    </a:cubicBezTo>
                    <a:cubicBezTo>
                      <a:pt x="22001" y="3936"/>
                      <a:pt x="21780" y="3643"/>
                      <a:pt x="21561" y="3350"/>
                    </a:cubicBezTo>
                    <a:cubicBezTo>
                      <a:pt x="21137" y="2563"/>
                      <a:pt x="20556" y="1931"/>
                      <a:pt x="19821" y="1455"/>
                    </a:cubicBezTo>
                    <a:cubicBezTo>
                      <a:pt x="19167" y="857"/>
                      <a:pt x="18403" y="455"/>
                      <a:pt x="17522" y="245"/>
                    </a:cubicBezTo>
                    <a:lnTo>
                      <a:pt x="15725" y="4"/>
                    </a:lnTo>
                    <a:cubicBezTo>
                      <a:pt x="15654" y="2"/>
                      <a:pt x="15582" y="0"/>
                      <a:pt x="15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3"/>
              <p:cNvSpPr/>
              <p:nvPr/>
            </p:nvSpPr>
            <p:spPr>
              <a:xfrm>
                <a:off x="3743250" y="2464000"/>
                <a:ext cx="3263575" cy="2238700"/>
              </a:xfrm>
              <a:custGeom>
                <a:rect b="b" l="l" r="r" t="t"/>
                <a:pathLst>
                  <a:path extrusionOk="0" h="89548" w="130543">
                    <a:moveTo>
                      <a:pt x="121183" y="0"/>
                    </a:moveTo>
                    <a:cubicBezTo>
                      <a:pt x="119236" y="0"/>
                      <a:pt x="117289" y="523"/>
                      <a:pt x="115695" y="1547"/>
                    </a:cubicBezTo>
                    <a:cubicBezTo>
                      <a:pt x="113664" y="2852"/>
                      <a:pt x="112238" y="4539"/>
                      <a:pt x="110853" y="6489"/>
                    </a:cubicBezTo>
                    <a:cubicBezTo>
                      <a:pt x="110038" y="7639"/>
                      <a:pt x="109280" y="8823"/>
                      <a:pt x="108445" y="9959"/>
                    </a:cubicBezTo>
                    <a:cubicBezTo>
                      <a:pt x="106302" y="12621"/>
                      <a:pt x="103847" y="15008"/>
                      <a:pt x="101176" y="17137"/>
                    </a:cubicBezTo>
                    <a:cubicBezTo>
                      <a:pt x="98716" y="18982"/>
                      <a:pt x="96107" y="20612"/>
                      <a:pt x="93394" y="22052"/>
                    </a:cubicBezTo>
                    <a:cubicBezTo>
                      <a:pt x="93272" y="22045"/>
                      <a:pt x="93150" y="22041"/>
                      <a:pt x="93027" y="22041"/>
                    </a:cubicBezTo>
                    <a:cubicBezTo>
                      <a:pt x="92566" y="22041"/>
                      <a:pt x="92094" y="22092"/>
                      <a:pt x="91607" y="22191"/>
                    </a:cubicBezTo>
                    <a:cubicBezTo>
                      <a:pt x="87118" y="23097"/>
                      <a:pt x="82623" y="23997"/>
                      <a:pt x="78085" y="24641"/>
                    </a:cubicBezTo>
                    <a:cubicBezTo>
                      <a:pt x="75656" y="24949"/>
                      <a:pt x="73217" y="25177"/>
                      <a:pt x="70769" y="25274"/>
                    </a:cubicBezTo>
                    <a:cubicBezTo>
                      <a:pt x="69910" y="25308"/>
                      <a:pt x="69052" y="25323"/>
                      <a:pt x="68194" y="25323"/>
                    </a:cubicBezTo>
                    <a:cubicBezTo>
                      <a:pt x="66389" y="25323"/>
                      <a:pt x="64583" y="25258"/>
                      <a:pt x="62779" y="25177"/>
                    </a:cubicBezTo>
                    <a:cubicBezTo>
                      <a:pt x="60622" y="25081"/>
                      <a:pt x="58469" y="24995"/>
                      <a:pt x="56321" y="24995"/>
                    </a:cubicBezTo>
                    <a:cubicBezTo>
                      <a:pt x="52868" y="24995"/>
                      <a:pt x="49430" y="25217"/>
                      <a:pt x="46014" y="25979"/>
                    </a:cubicBezTo>
                    <a:cubicBezTo>
                      <a:pt x="43438" y="26552"/>
                      <a:pt x="40925" y="27387"/>
                      <a:pt x="38325" y="27832"/>
                    </a:cubicBezTo>
                    <a:cubicBezTo>
                      <a:pt x="37816" y="27880"/>
                      <a:pt x="37306" y="27904"/>
                      <a:pt x="36796" y="27904"/>
                    </a:cubicBezTo>
                    <a:cubicBezTo>
                      <a:pt x="36407" y="27904"/>
                      <a:pt x="36019" y="27890"/>
                      <a:pt x="35631" y="27862"/>
                    </a:cubicBezTo>
                    <a:cubicBezTo>
                      <a:pt x="35142" y="27765"/>
                      <a:pt x="34660" y="27637"/>
                      <a:pt x="34186" y="27481"/>
                    </a:cubicBezTo>
                    <a:cubicBezTo>
                      <a:pt x="33946" y="27355"/>
                      <a:pt x="33713" y="27220"/>
                      <a:pt x="33485" y="27075"/>
                    </a:cubicBezTo>
                    <a:cubicBezTo>
                      <a:pt x="33432" y="27025"/>
                      <a:pt x="33380" y="26976"/>
                      <a:pt x="33327" y="26927"/>
                    </a:cubicBezTo>
                    <a:cubicBezTo>
                      <a:pt x="32461" y="26093"/>
                      <a:pt x="31410" y="25600"/>
                      <a:pt x="30223" y="25440"/>
                    </a:cubicBezTo>
                    <a:cubicBezTo>
                      <a:pt x="29988" y="25375"/>
                      <a:pt x="29746" y="25343"/>
                      <a:pt x="29505" y="25343"/>
                    </a:cubicBezTo>
                    <a:cubicBezTo>
                      <a:pt x="29263" y="25343"/>
                      <a:pt x="29022" y="25375"/>
                      <a:pt x="28787" y="25440"/>
                    </a:cubicBezTo>
                    <a:cubicBezTo>
                      <a:pt x="28068" y="25472"/>
                      <a:pt x="27396" y="25686"/>
                      <a:pt x="26777" y="26082"/>
                    </a:cubicBezTo>
                    <a:cubicBezTo>
                      <a:pt x="22977" y="27743"/>
                      <a:pt x="19233" y="29526"/>
                      <a:pt x="15545" y="31431"/>
                    </a:cubicBezTo>
                    <a:cubicBezTo>
                      <a:pt x="13832" y="32316"/>
                      <a:pt x="12108" y="33203"/>
                      <a:pt x="10444" y="34180"/>
                    </a:cubicBezTo>
                    <a:cubicBezTo>
                      <a:pt x="8313" y="35432"/>
                      <a:pt x="6481" y="36972"/>
                      <a:pt x="5078" y="39017"/>
                    </a:cubicBezTo>
                    <a:cubicBezTo>
                      <a:pt x="4848" y="39353"/>
                      <a:pt x="4662" y="39711"/>
                      <a:pt x="4497" y="40085"/>
                    </a:cubicBezTo>
                    <a:cubicBezTo>
                      <a:pt x="4373" y="40367"/>
                      <a:pt x="4245" y="40651"/>
                      <a:pt x="4126" y="40937"/>
                    </a:cubicBezTo>
                    <a:cubicBezTo>
                      <a:pt x="2840" y="41367"/>
                      <a:pt x="1607" y="42170"/>
                      <a:pt x="958" y="43401"/>
                    </a:cubicBezTo>
                    <a:cubicBezTo>
                      <a:pt x="283" y="44677"/>
                      <a:pt x="1" y="46147"/>
                      <a:pt x="413" y="47566"/>
                    </a:cubicBezTo>
                    <a:cubicBezTo>
                      <a:pt x="3822" y="59327"/>
                      <a:pt x="8113" y="70814"/>
                      <a:pt x="13148" y="81975"/>
                    </a:cubicBezTo>
                    <a:cubicBezTo>
                      <a:pt x="13832" y="83490"/>
                      <a:pt x="14539" y="84806"/>
                      <a:pt x="15638" y="86084"/>
                    </a:cubicBezTo>
                    <a:cubicBezTo>
                      <a:pt x="16938" y="87596"/>
                      <a:pt x="18942" y="88699"/>
                      <a:pt x="20897" y="89055"/>
                    </a:cubicBezTo>
                    <a:cubicBezTo>
                      <a:pt x="23295" y="89491"/>
                      <a:pt x="25769" y="89524"/>
                      <a:pt x="28224" y="89524"/>
                    </a:cubicBezTo>
                    <a:cubicBezTo>
                      <a:pt x="28654" y="89524"/>
                      <a:pt x="29084" y="89523"/>
                      <a:pt x="29513" y="89523"/>
                    </a:cubicBezTo>
                    <a:cubicBezTo>
                      <a:pt x="29948" y="89523"/>
                      <a:pt x="30381" y="89524"/>
                      <a:pt x="30812" y="89528"/>
                    </a:cubicBezTo>
                    <a:cubicBezTo>
                      <a:pt x="32210" y="89541"/>
                      <a:pt x="33607" y="89547"/>
                      <a:pt x="35005" y="89547"/>
                    </a:cubicBezTo>
                    <a:cubicBezTo>
                      <a:pt x="39741" y="89547"/>
                      <a:pt x="44476" y="89474"/>
                      <a:pt x="49211" y="89325"/>
                    </a:cubicBezTo>
                    <a:cubicBezTo>
                      <a:pt x="56133" y="89109"/>
                      <a:pt x="63047" y="88734"/>
                      <a:pt x="69953" y="88201"/>
                    </a:cubicBezTo>
                    <a:cubicBezTo>
                      <a:pt x="71340" y="88095"/>
                      <a:pt x="72794" y="87687"/>
                      <a:pt x="73776" y="86619"/>
                    </a:cubicBezTo>
                    <a:cubicBezTo>
                      <a:pt x="74677" y="85637"/>
                      <a:pt x="75530" y="84183"/>
                      <a:pt x="75360" y="82796"/>
                    </a:cubicBezTo>
                    <a:cubicBezTo>
                      <a:pt x="74067" y="72281"/>
                      <a:pt x="73408" y="61698"/>
                      <a:pt x="73387" y="51105"/>
                    </a:cubicBezTo>
                    <a:cubicBezTo>
                      <a:pt x="73385" y="49893"/>
                      <a:pt x="73390" y="48679"/>
                      <a:pt x="73406" y="47466"/>
                    </a:cubicBezTo>
                    <a:cubicBezTo>
                      <a:pt x="74201" y="47473"/>
                      <a:pt x="74996" y="47481"/>
                      <a:pt x="75790" y="47481"/>
                    </a:cubicBezTo>
                    <a:cubicBezTo>
                      <a:pt x="76758" y="47481"/>
                      <a:pt x="77726" y="47469"/>
                      <a:pt x="78693" y="47425"/>
                    </a:cubicBezTo>
                    <a:cubicBezTo>
                      <a:pt x="82134" y="47273"/>
                      <a:pt x="85601" y="46745"/>
                      <a:pt x="88924" y="45835"/>
                    </a:cubicBezTo>
                    <a:cubicBezTo>
                      <a:pt x="95046" y="44157"/>
                      <a:pt x="100906" y="41261"/>
                      <a:pt x="106050" y="37551"/>
                    </a:cubicBezTo>
                    <a:cubicBezTo>
                      <a:pt x="111332" y="33738"/>
                      <a:pt x="116019" y="29251"/>
                      <a:pt x="120124" y="24197"/>
                    </a:cubicBezTo>
                    <a:cubicBezTo>
                      <a:pt x="122331" y="21482"/>
                      <a:pt x="124412" y="18673"/>
                      <a:pt x="126373" y="15769"/>
                    </a:cubicBezTo>
                    <a:cubicBezTo>
                      <a:pt x="127221" y="14510"/>
                      <a:pt x="128047" y="13233"/>
                      <a:pt x="128850" y="11944"/>
                    </a:cubicBezTo>
                    <a:cubicBezTo>
                      <a:pt x="129050" y="11622"/>
                      <a:pt x="129250" y="11299"/>
                      <a:pt x="129448" y="10976"/>
                    </a:cubicBezTo>
                    <a:cubicBezTo>
                      <a:pt x="130317" y="9559"/>
                      <a:pt x="130543" y="8023"/>
                      <a:pt x="130125" y="6410"/>
                    </a:cubicBezTo>
                    <a:cubicBezTo>
                      <a:pt x="129783" y="5082"/>
                      <a:pt x="129082" y="3914"/>
                      <a:pt x="128175" y="2903"/>
                    </a:cubicBezTo>
                    <a:cubicBezTo>
                      <a:pt x="126424" y="949"/>
                      <a:pt x="123804" y="0"/>
                      <a:pt x="121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3"/>
              <p:cNvSpPr/>
              <p:nvPr/>
            </p:nvSpPr>
            <p:spPr>
              <a:xfrm>
                <a:off x="1963075" y="4077800"/>
                <a:ext cx="438575" cy="417025"/>
              </a:xfrm>
              <a:custGeom>
                <a:rect b="b" l="l" r="r" t="t"/>
                <a:pathLst>
                  <a:path extrusionOk="0" h="16681" w="17543">
                    <a:moveTo>
                      <a:pt x="3887" y="1"/>
                    </a:moveTo>
                    <a:cubicBezTo>
                      <a:pt x="2599" y="1"/>
                      <a:pt x="1578" y="1378"/>
                      <a:pt x="1564" y="2565"/>
                    </a:cubicBezTo>
                    <a:cubicBezTo>
                      <a:pt x="1561" y="3063"/>
                      <a:pt x="1552" y="3557"/>
                      <a:pt x="1547" y="4050"/>
                    </a:cubicBezTo>
                    <a:cubicBezTo>
                      <a:pt x="774" y="6688"/>
                      <a:pt x="0" y="9683"/>
                      <a:pt x="1235" y="12278"/>
                    </a:cubicBezTo>
                    <a:cubicBezTo>
                      <a:pt x="1247" y="12303"/>
                      <a:pt x="1263" y="12320"/>
                      <a:pt x="1277" y="12343"/>
                    </a:cubicBezTo>
                    <a:cubicBezTo>
                      <a:pt x="998" y="13337"/>
                      <a:pt x="1231" y="14484"/>
                      <a:pt x="2319" y="15216"/>
                    </a:cubicBezTo>
                    <a:cubicBezTo>
                      <a:pt x="4109" y="16422"/>
                      <a:pt x="6546" y="16575"/>
                      <a:pt x="8635" y="16666"/>
                    </a:cubicBezTo>
                    <a:cubicBezTo>
                      <a:pt x="8858" y="16676"/>
                      <a:pt x="9080" y="16681"/>
                      <a:pt x="9300" y="16681"/>
                    </a:cubicBezTo>
                    <a:cubicBezTo>
                      <a:pt x="11476" y="16681"/>
                      <a:pt x="13503" y="16173"/>
                      <a:pt x="15146" y="14618"/>
                    </a:cubicBezTo>
                    <a:cubicBezTo>
                      <a:pt x="16723" y="13125"/>
                      <a:pt x="17147" y="11172"/>
                      <a:pt x="16912" y="9183"/>
                    </a:cubicBezTo>
                    <a:cubicBezTo>
                      <a:pt x="17098" y="7296"/>
                      <a:pt x="16975" y="5343"/>
                      <a:pt x="17279" y="3498"/>
                    </a:cubicBezTo>
                    <a:cubicBezTo>
                      <a:pt x="17543" y="1900"/>
                      <a:pt x="16617" y="271"/>
                      <a:pt x="14837" y="271"/>
                    </a:cubicBezTo>
                    <a:cubicBezTo>
                      <a:pt x="14832" y="271"/>
                      <a:pt x="14826" y="271"/>
                      <a:pt x="14820" y="271"/>
                    </a:cubicBezTo>
                    <a:cubicBezTo>
                      <a:pt x="13190" y="279"/>
                      <a:pt x="11562" y="321"/>
                      <a:pt x="9936" y="321"/>
                    </a:cubicBezTo>
                    <a:cubicBezTo>
                      <a:pt x="7993" y="321"/>
                      <a:pt x="6052" y="261"/>
                      <a:pt x="4114" y="15"/>
                    </a:cubicBezTo>
                    <a:cubicBezTo>
                      <a:pt x="4038" y="5"/>
                      <a:pt x="3962" y="1"/>
                      <a:pt x="38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3"/>
              <p:cNvSpPr/>
              <p:nvPr/>
            </p:nvSpPr>
            <p:spPr>
              <a:xfrm>
                <a:off x="505375" y="1685225"/>
                <a:ext cx="490025" cy="506350"/>
              </a:xfrm>
              <a:custGeom>
                <a:rect b="b" l="l" r="r" t="t"/>
                <a:pathLst>
                  <a:path extrusionOk="0" h="20254" w="19601">
                    <a:moveTo>
                      <a:pt x="13891" y="1"/>
                    </a:moveTo>
                    <a:cubicBezTo>
                      <a:pt x="12509" y="1"/>
                      <a:pt x="11419" y="692"/>
                      <a:pt x="10215" y="1831"/>
                    </a:cubicBezTo>
                    <a:cubicBezTo>
                      <a:pt x="8118" y="3812"/>
                      <a:pt x="5696" y="5406"/>
                      <a:pt x="3611" y="7413"/>
                    </a:cubicBezTo>
                    <a:cubicBezTo>
                      <a:pt x="0" y="10883"/>
                      <a:pt x="614" y="15560"/>
                      <a:pt x="2946" y="19632"/>
                    </a:cubicBezTo>
                    <a:cubicBezTo>
                      <a:pt x="3197" y="20071"/>
                      <a:pt x="3580" y="20253"/>
                      <a:pt x="3964" y="20253"/>
                    </a:cubicBezTo>
                    <a:cubicBezTo>
                      <a:pt x="4798" y="20253"/>
                      <a:pt x="5645" y="19396"/>
                      <a:pt x="5191" y="18446"/>
                    </a:cubicBezTo>
                    <a:cubicBezTo>
                      <a:pt x="7267" y="17045"/>
                      <a:pt x="9072" y="15537"/>
                      <a:pt x="10853" y="13759"/>
                    </a:cubicBezTo>
                    <a:cubicBezTo>
                      <a:pt x="12777" y="11837"/>
                      <a:pt x="15088" y="10425"/>
                      <a:pt x="17079" y="8579"/>
                    </a:cubicBezTo>
                    <a:cubicBezTo>
                      <a:pt x="17680" y="8018"/>
                      <a:pt x="18099" y="7290"/>
                      <a:pt x="18338" y="6497"/>
                    </a:cubicBezTo>
                    <a:cubicBezTo>
                      <a:pt x="19167" y="6197"/>
                      <a:pt x="19600" y="4819"/>
                      <a:pt x="18625" y="4123"/>
                    </a:cubicBezTo>
                    <a:cubicBezTo>
                      <a:pt x="18582" y="4089"/>
                      <a:pt x="18543" y="4068"/>
                      <a:pt x="18501" y="4040"/>
                    </a:cubicBezTo>
                    <a:cubicBezTo>
                      <a:pt x="18243" y="2355"/>
                      <a:pt x="17222" y="808"/>
                      <a:pt x="15432" y="254"/>
                    </a:cubicBezTo>
                    <a:cubicBezTo>
                      <a:pt x="14873" y="82"/>
                      <a:pt x="14365" y="1"/>
                      <a:pt x="13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3"/>
              <p:cNvSpPr/>
              <p:nvPr/>
            </p:nvSpPr>
            <p:spPr>
              <a:xfrm>
                <a:off x="2482625" y="2797825"/>
                <a:ext cx="736975" cy="516825"/>
              </a:xfrm>
              <a:custGeom>
                <a:rect b="b" l="l" r="r" t="t"/>
                <a:pathLst>
                  <a:path extrusionOk="0" h="20673" w="29479">
                    <a:moveTo>
                      <a:pt x="27358" y="0"/>
                    </a:moveTo>
                    <a:cubicBezTo>
                      <a:pt x="26817" y="0"/>
                      <a:pt x="26295" y="292"/>
                      <a:pt x="26205" y="913"/>
                    </a:cubicBezTo>
                    <a:cubicBezTo>
                      <a:pt x="26021" y="2169"/>
                      <a:pt x="25944" y="3405"/>
                      <a:pt x="25917" y="4662"/>
                    </a:cubicBezTo>
                    <a:cubicBezTo>
                      <a:pt x="25502" y="5744"/>
                      <a:pt x="24798" y="6772"/>
                      <a:pt x="24004" y="7726"/>
                    </a:cubicBezTo>
                    <a:cubicBezTo>
                      <a:pt x="23969" y="7763"/>
                      <a:pt x="23937" y="7801"/>
                      <a:pt x="23908" y="7842"/>
                    </a:cubicBezTo>
                    <a:cubicBezTo>
                      <a:pt x="22924" y="9004"/>
                      <a:pt x="21812" y="10053"/>
                      <a:pt x="20905" y="10923"/>
                    </a:cubicBezTo>
                    <a:cubicBezTo>
                      <a:pt x="19273" y="12491"/>
                      <a:pt x="17510" y="13906"/>
                      <a:pt x="15755" y="15333"/>
                    </a:cubicBezTo>
                    <a:cubicBezTo>
                      <a:pt x="15417" y="15354"/>
                      <a:pt x="15078" y="15365"/>
                      <a:pt x="14740" y="15365"/>
                    </a:cubicBezTo>
                    <a:cubicBezTo>
                      <a:pt x="13733" y="15365"/>
                      <a:pt x="12725" y="15269"/>
                      <a:pt x="11713" y="15063"/>
                    </a:cubicBezTo>
                    <a:cubicBezTo>
                      <a:pt x="11619" y="15043"/>
                      <a:pt x="11524" y="15033"/>
                      <a:pt x="11429" y="15033"/>
                    </a:cubicBezTo>
                    <a:cubicBezTo>
                      <a:pt x="11343" y="15033"/>
                      <a:pt x="11256" y="15041"/>
                      <a:pt x="11171" y="15058"/>
                    </a:cubicBezTo>
                    <a:cubicBezTo>
                      <a:pt x="8620" y="13746"/>
                      <a:pt x="6852" y="10925"/>
                      <a:pt x="5137" y="8762"/>
                    </a:cubicBezTo>
                    <a:cubicBezTo>
                      <a:pt x="4954" y="8531"/>
                      <a:pt x="4746" y="8403"/>
                      <a:pt x="4534" y="8350"/>
                    </a:cubicBezTo>
                    <a:cubicBezTo>
                      <a:pt x="4146" y="6728"/>
                      <a:pt x="4093" y="5029"/>
                      <a:pt x="4446" y="3375"/>
                    </a:cubicBezTo>
                    <a:cubicBezTo>
                      <a:pt x="4649" y="2420"/>
                      <a:pt x="3968" y="1810"/>
                      <a:pt x="3232" y="1810"/>
                    </a:cubicBezTo>
                    <a:cubicBezTo>
                      <a:pt x="2832" y="1810"/>
                      <a:pt x="2416" y="1990"/>
                      <a:pt x="2117" y="2393"/>
                    </a:cubicBezTo>
                    <a:cubicBezTo>
                      <a:pt x="1829" y="2779"/>
                      <a:pt x="1603" y="3191"/>
                      <a:pt x="1403" y="3615"/>
                    </a:cubicBezTo>
                    <a:cubicBezTo>
                      <a:pt x="989" y="3691"/>
                      <a:pt x="614" y="3961"/>
                      <a:pt x="458" y="4482"/>
                    </a:cubicBezTo>
                    <a:cubicBezTo>
                      <a:pt x="320" y="4943"/>
                      <a:pt x="230" y="5418"/>
                      <a:pt x="193" y="5899"/>
                    </a:cubicBezTo>
                    <a:cubicBezTo>
                      <a:pt x="176" y="5964"/>
                      <a:pt x="165" y="6028"/>
                      <a:pt x="158" y="6095"/>
                    </a:cubicBezTo>
                    <a:cubicBezTo>
                      <a:pt x="0" y="8350"/>
                      <a:pt x="576" y="10562"/>
                      <a:pt x="1929" y="12240"/>
                    </a:cubicBezTo>
                    <a:cubicBezTo>
                      <a:pt x="1872" y="12506"/>
                      <a:pt x="1914" y="12806"/>
                      <a:pt x="2117" y="13111"/>
                    </a:cubicBezTo>
                    <a:cubicBezTo>
                      <a:pt x="4183" y="16242"/>
                      <a:pt x="7110" y="18623"/>
                      <a:pt x="10780" y="19559"/>
                    </a:cubicBezTo>
                    <a:cubicBezTo>
                      <a:pt x="10883" y="19586"/>
                      <a:pt x="10983" y="19598"/>
                      <a:pt x="11080" y="19598"/>
                    </a:cubicBezTo>
                    <a:cubicBezTo>
                      <a:pt x="11451" y="19598"/>
                      <a:pt x="11777" y="19418"/>
                      <a:pt x="12016" y="19158"/>
                    </a:cubicBezTo>
                    <a:cubicBezTo>
                      <a:pt x="12432" y="19424"/>
                      <a:pt x="12849" y="19691"/>
                      <a:pt x="13279" y="19942"/>
                    </a:cubicBezTo>
                    <a:cubicBezTo>
                      <a:pt x="13498" y="20069"/>
                      <a:pt x="13713" y="20124"/>
                      <a:pt x="13914" y="20124"/>
                    </a:cubicBezTo>
                    <a:cubicBezTo>
                      <a:pt x="14004" y="20124"/>
                      <a:pt x="14092" y="20113"/>
                      <a:pt x="14177" y="20092"/>
                    </a:cubicBezTo>
                    <a:cubicBezTo>
                      <a:pt x="14355" y="20430"/>
                      <a:pt x="14668" y="20673"/>
                      <a:pt x="15078" y="20673"/>
                    </a:cubicBezTo>
                    <a:cubicBezTo>
                      <a:pt x="15219" y="20673"/>
                      <a:pt x="15372" y="20644"/>
                      <a:pt x="15536" y="20580"/>
                    </a:cubicBezTo>
                    <a:cubicBezTo>
                      <a:pt x="21884" y="18095"/>
                      <a:pt x="28974" y="10963"/>
                      <a:pt x="29284" y="3708"/>
                    </a:cubicBezTo>
                    <a:cubicBezTo>
                      <a:pt x="29290" y="3700"/>
                      <a:pt x="29293" y="3689"/>
                      <a:pt x="29298" y="3680"/>
                    </a:cubicBezTo>
                    <a:cubicBezTo>
                      <a:pt x="29479" y="3268"/>
                      <a:pt x="29440" y="2875"/>
                      <a:pt x="29279" y="2549"/>
                    </a:cubicBezTo>
                    <a:cubicBezTo>
                      <a:pt x="29258" y="2172"/>
                      <a:pt x="29235" y="1797"/>
                      <a:pt x="29172" y="1422"/>
                    </a:cubicBezTo>
                    <a:cubicBezTo>
                      <a:pt x="29093" y="955"/>
                      <a:pt x="28832" y="685"/>
                      <a:pt x="28506" y="569"/>
                    </a:cubicBezTo>
                    <a:cubicBezTo>
                      <a:pt x="28261" y="197"/>
                      <a:pt x="27803" y="0"/>
                      <a:pt x="27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3"/>
              <p:cNvSpPr/>
              <p:nvPr/>
            </p:nvSpPr>
            <p:spPr>
              <a:xfrm>
                <a:off x="3282925" y="3665000"/>
                <a:ext cx="339000" cy="282600"/>
              </a:xfrm>
              <a:custGeom>
                <a:rect b="b" l="l" r="r" t="t"/>
                <a:pathLst>
                  <a:path extrusionOk="0" h="11304" w="13560">
                    <a:moveTo>
                      <a:pt x="5522" y="1"/>
                    </a:moveTo>
                    <a:cubicBezTo>
                      <a:pt x="5036" y="1"/>
                      <a:pt x="4519" y="114"/>
                      <a:pt x="3971" y="366"/>
                    </a:cubicBezTo>
                    <a:cubicBezTo>
                      <a:pt x="3715" y="485"/>
                      <a:pt x="3513" y="655"/>
                      <a:pt x="3338" y="846"/>
                    </a:cubicBezTo>
                    <a:cubicBezTo>
                      <a:pt x="1912" y="1304"/>
                      <a:pt x="650" y="2310"/>
                      <a:pt x="250" y="3754"/>
                    </a:cubicBezTo>
                    <a:cubicBezTo>
                      <a:pt x="1" y="4648"/>
                      <a:pt x="260" y="5467"/>
                      <a:pt x="750" y="6168"/>
                    </a:cubicBezTo>
                    <a:cubicBezTo>
                      <a:pt x="820" y="6503"/>
                      <a:pt x="927" y="6830"/>
                      <a:pt x="1065" y="7142"/>
                    </a:cubicBezTo>
                    <a:cubicBezTo>
                      <a:pt x="1476" y="9104"/>
                      <a:pt x="3250" y="10763"/>
                      <a:pt x="5223" y="11170"/>
                    </a:cubicBezTo>
                    <a:cubicBezTo>
                      <a:pt x="5492" y="11225"/>
                      <a:pt x="5764" y="11252"/>
                      <a:pt x="6037" y="11252"/>
                    </a:cubicBezTo>
                    <a:cubicBezTo>
                      <a:pt x="6197" y="11252"/>
                      <a:pt x="6358" y="11243"/>
                      <a:pt x="6517" y="11224"/>
                    </a:cubicBezTo>
                    <a:cubicBezTo>
                      <a:pt x="6827" y="11277"/>
                      <a:pt x="7141" y="11303"/>
                      <a:pt x="7455" y="11303"/>
                    </a:cubicBezTo>
                    <a:cubicBezTo>
                      <a:pt x="9014" y="11303"/>
                      <a:pt x="10585" y="10662"/>
                      <a:pt x="11631" y="9476"/>
                    </a:cubicBezTo>
                    <a:cubicBezTo>
                      <a:pt x="13560" y="7287"/>
                      <a:pt x="13043" y="4659"/>
                      <a:pt x="11419" y="3091"/>
                    </a:cubicBezTo>
                    <a:cubicBezTo>
                      <a:pt x="10996" y="2430"/>
                      <a:pt x="10491" y="1840"/>
                      <a:pt x="9933" y="1416"/>
                    </a:cubicBezTo>
                    <a:cubicBezTo>
                      <a:pt x="9288" y="925"/>
                      <a:pt x="8593" y="724"/>
                      <a:pt x="7902" y="724"/>
                    </a:cubicBezTo>
                    <a:cubicBezTo>
                      <a:pt x="7796" y="724"/>
                      <a:pt x="7691" y="728"/>
                      <a:pt x="7585" y="737"/>
                    </a:cubicBezTo>
                    <a:cubicBezTo>
                      <a:pt x="6980" y="282"/>
                      <a:pt x="6290" y="1"/>
                      <a:pt x="5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3"/>
              <p:cNvSpPr/>
              <p:nvPr/>
            </p:nvSpPr>
            <p:spPr>
              <a:xfrm>
                <a:off x="1904800" y="993650"/>
                <a:ext cx="1789775" cy="1007325"/>
              </a:xfrm>
              <a:custGeom>
                <a:rect b="b" l="l" r="r" t="t"/>
                <a:pathLst>
                  <a:path extrusionOk="0" h="40293" w="71591">
                    <a:moveTo>
                      <a:pt x="23914" y="1"/>
                    </a:moveTo>
                    <a:cubicBezTo>
                      <a:pt x="23870" y="1"/>
                      <a:pt x="23825" y="1"/>
                      <a:pt x="23780" y="1"/>
                    </a:cubicBezTo>
                    <a:cubicBezTo>
                      <a:pt x="23434" y="3"/>
                      <a:pt x="23092" y="78"/>
                      <a:pt x="22778" y="224"/>
                    </a:cubicBezTo>
                    <a:cubicBezTo>
                      <a:pt x="22087" y="83"/>
                      <a:pt x="21425" y="7"/>
                      <a:pt x="20819" y="7"/>
                    </a:cubicBezTo>
                    <a:cubicBezTo>
                      <a:pt x="20453" y="7"/>
                      <a:pt x="20108" y="35"/>
                      <a:pt x="19789" y="92"/>
                    </a:cubicBezTo>
                    <a:cubicBezTo>
                      <a:pt x="19078" y="220"/>
                      <a:pt x="18572" y="662"/>
                      <a:pt x="18272" y="1227"/>
                    </a:cubicBezTo>
                    <a:cubicBezTo>
                      <a:pt x="14361" y="2342"/>
                      <a:pt x="11226" y="5281"/>
                      <a:pt x="10105" y="10795"/>
                    </a:cubicBezTo>
                    <a:cubicBezTo>
                      <a:pt x="9984" y="11389"/>
                      <a:pt x="10042" y="12092"/>
                      <a:pt x="10312" y="12676"/>
                    </a:cubicBezTo>
                    <a:cubicBezTo>
                      <a:pt x="10279" y="12676"/>
                      <a:pt x="10246" y="12676"/>
                      <a:pt x="10213" y="12676"/>
                    </a:cubicBezTo>
                    <a:cubicBezTo>
                      <a:pt x="8648" y="12676"/>
                      <a:pt x="7082" y="12961"/>
                      <a:pt x="5614" y="13585"/>
                    </a:cubicBezTo>
                    <a:cubicBezTo>
                      <a:pt x="3610" y="14435"/>
                      <a:pt x="2573" y="16056"/>
                      <a:pt x="2279" y="17865"/>
                    </a:cubicBezTo>
                    <a:cubicBezTo>
                      <a:pt x="2175" y="17969"/>
                      <a:pt x="2093" y="18090"/>
                      <a:pt x="2031" y="18223"/>
                    </a:cubicBezTo>
                    <a:cubicBezTo>
                      <a:pt x="1" y="22651"/>
                      <a:pt x="1760" y="26816"/>
                      <a:pt x="2312" y="31186"/>
                    </a:cubicBezTo>
                    <a:cubicBezTo>
                      <a:pt x="2322" y="31914"/>
                      <a:pt x="2363" y="32641"/>
                      <a:pt x="2405" y="33367"/>
                    </a:cubicBezTo>
                    <a:cubicBezTo>
                      <a:pt x="2387" y="33929"/>
                      <a:pt x="2373" y="34490"/>
                      <a:pt x="2366" y="35053"/>
                    </a:cubicBezTo>
                    <a:cubicBezTo>
                      <a:pt x="2363" y="35496"/>
                      <a:pt x="2526" y="35809"/>
                      <a:pt x="2768" y="36010"/>
                    </a:cubicBezTo>
                    <a:cubicBezTo>
                      <a:pt x="2812" y="36163"/>
                      <a:pt x="2864" y="36312"/>
                      <a:pt x="2915" y="36463"/>
                    </a:cubicBezTo>
                    <a:cubicBezTo>
                      <a:pt x="2689" y="37008"/>
                      <a:pt x="2480" y="37566"/>
                      <a:pt x="2286" y="38155"/>
                    </a:cubicBezTo>
                    <a:cubicBezTo>
                      <a:pt x="2014" y="38976"/>
                      <a:pt x="2765" y="39781"/>
                      <a:pt x="3545" y="39781"/>
                    </a:cubicBezTo>
                    <a:cubicBezTo>
                      <a:pt x="3753" y="39781"/>
                      <a:pt x="3963" y="39724"/>
                      <a:pt x="4157" y="39595"/>
                    </a:cubicBezTo>
                    <a:cubicBezTo>
                      <a:pt x="4236" y="39542"/>
                      <a:pt x="4294" y="39482"/>
                      <a:pt x="4367" y="39428"/>
                    </a:cubicBezTo>
                    <a:cubicBezTo>
                      <a:pt x="4548" y="39917"/>
                      <a:pt x="5004" y="40279"/>
                      <a:pt x="5553" y="40279"/>
                    </a:cubicBezTo>
                    <a:lnTo>
                      <a:pt x="6063" y="40279"/>
                    </a:lnTo>
                    <a:cubicBezTo>
                      <a:pt x="6365" y="40279"/>
                      <a:pt x="6649" y="40161"/>
                      <a:pt x="6875" y="39973"/>
                    </a:cubicBezTo>
                    <a:cubicBezTo>
                      <a:pt x="6910" y="39976"/>
                      <a:pt x="6944" y="39977"/>
                      <a:pt x="6979" y="39977"/>
                    </a:cubicBezTo>
                    <a:cubicBezTo>
                      <a:pt x="7608" y="39977"/>
                      <a:pt x="8229" y="39570"/>
                      <a:pt x="8229" y="38749"/>
                    </a:cubicBezTo>
                    <a:cubicBezTo>
                      <a:pt x="8104" y="34732"/>
                      <a:pt x="7797" y="30727"/>
                      <a:pt x="8095" y="26737"/>
                    </a:cubicBezTo>
                    <a:lnTo>
                      <a:pt x="8095" y="26737"/>
                    </a:lnTo>
                    <a:cubicBezTo>
                      <a:pt x="8614" y="26879"/>
                      <a:pt x="9144" y="26974"/>
                      <a:pt x="9681" y="27018"/>
                    </a:cubicBezTo>
                    <a:cubicBezTo>
                      <a:pt x="10609" y="27519"/>
                      <a:pt x="11709" y="27801"/>
                      <a:pt x="12882" y="27801"/>
                    </a:cubicBezTo>
                    <a:cubicBezTo>
                      <a:pt x="13029" y="27801"/>
                      <a:pt x="13177" y="27796"/>
                      <a:pt x="13326" y="27787"/>
                    </a:cubicBezTo>
                    <a:cubicBezTo>
                      <a:pt x="14999" y="27687"/>
                      <a:pt x="15806" y="26495"/>
                      <a:pt x="15787" y="25285"/>
                    </a:cubicBezTo>
                    <a:cubicBezTo>
                      <a:pt x="15832" y="25250"/>
                      <a:pt x="15881" y="25222"/>
                      <a:pt x="15925" y="25187"/>
                    </a:cubicBezTo>
                    <a:cubicBezTo>
                      <a:pt x="18377" y="23275"/>
                      <a:pt x="20073" y="20489"/>
                      <a:pt x="20978" y="17487"/>
                    </a:cubicBezTo>
                    <a:cubicBezTo>
                      <a:pt x="23389" y="19825"/>
                      <a:pt x="26749" y="21008"/>
                      <a:pt x="30012" y="21008"/>
                    </a:cubicBezTo>
                    <a:cubicBezTo>
                      <a:pt x="33136" y="21008"/>
                      <a:pt x="36171" y="19923"/>
                      <a:pt x="38198" y="17729"/>
                    </a:cubicBezTo>
                    <a:cubicBezTo>
                      <a:pt x="40101" y="21643"/>
                      <a:pt x="44680" y="24647"/>
                      <a:pt x="48543" y="25509"/>
                    </a:cubicBezTo>
                    <a:cubicBezTo>
                      <a:pt x="49246" y="25666"/>
                      <a:pt x="49936" y="25740"/>
                      <a:pt x="50607" y="25740"/>
                    </a:cubicBezTo>
                    <a:cubicBezTo>
                      <a:pt x="52752" y="25740"/>
                      <a:pt x="54701" y="24979"/>
                      <a:pt x="56280" y="23716"/>
                    </a:cubicBezTo>
                    <a:cubicBezTo>
                      <a:pt x="56839" y="25029"/>
                      <a:pt x="57884" y="26244"/>
                      <a:pt x="58812" y="27040"/>
                    </a:cubicBezTo>
                    <a:cubicBezTo>
                      <a:pt x="59058" y="27253"/>
                      <a:pt x="59336" y="27421"/>
                      <a:pt x="59636" y="27542"/>
                    </a:cubicBezTo>
                    <a:cubicBezTo>
                      <a:pt x="59820" y="27647"/>
                      <a:pt x="60003" y="27754"/>
                      <a:pt x="60201" y="27847"/>
                    </a:cubicBezTo>
                    <a:cubicBezTo>
                      <a:pt x="60218" y="28057"/>
                      <a:pt x="60259" y="28264"/>
                      <a:pt x="60324" y="28466"/>
                    </a:cubicBezTo>
                    <a:cubicBezTo>
                      <a:pt x="60681" y="29574"/>
                      <a:pt x="61239" y="30332"/>
                      <a:pt x="62181" y="30916"/>
                    </a:cubicBezTo>
                    <a:cubicBezTo>
                      <a:pt x="62244" y="31203"/>
                      <a:pt x="62419" y="31454"/>
                      <a:pt x="62670" y="31612"/>
                    </a:cubicBezTo>
                    <a:cubicBezTo>
                      <a:pt x="62756" y="31819"/>
                      <a:pt x="62824" y="32035"/>
                      <a:pt x="62872" y="32254"/>
                    </a:cubicBezTo>
                    <a:cubicBezTo>
                      <a:pt x="62635" y="33243"/>
                      <a:pt x="62658" y="34269"/>
                      <a:pt x="62807" y="35291"/>
                    </a:cubicBezTo>
                    <a:cubicBezTo>
                      <a:pt x="62593" y="36513"/>
                      <a:pt x="62247" y="37718"/>
                      <a:pt x="62061" y="38665"/>
                    </a:cubicBezTo>
                    <a:cubicBezTo>
                      <a:pt x="61895" y="39531"/>
                      <a:pt x="62481" y="40268"/>
                      <a:pt x="63310" y="40268"/>
                    </a:cubicBezTo>
                    <a:cubicBezTo>
                      <a:pt x="63414" y="40268"/>
                      <a:pt x="63521" y="40257"/>
                      <a:pt x="63631" y="40233"/>
                    </a:cubicBezTo>
                    <a:cubicBezTo>
                      <a:pt x="64187" y="40112"/>
                      <a:pt x="64702" y="40028"/>
                      <a:pt x="65179" y="39889"/>
                    </a:cubicBezTo>
                    <a:cubicBezTo>
                      <a:pt x="65269" y="39961"/>
                      <a:pt x="65346" y="40042"/>
                      <a:pt x="65453" y="40105"/>
                    </a:cubicBezTo>
                    <a:cubicBezTo>
                      <a:pt x="65673" y="40236"/>
                      <a:pt x="65891" y="40293"/>
                      <a:pt x="66095" y="40293"/>
                    </a:cubicBezTo>
                    <a:cubicBezTo>
                      <a:pt x="67041" y="40293"/>
                      <a:pt x="67709" y="39068"/>
                      <a:pt x="67144" y="38271"/>
                    </a:cubicBezTo>
                    <a:cubicBezTo>
                      <a:pt x="67501" y="37562"/>
                      <a:pt x="67705" y="36710"/>
                      <a:pt x="67994" y="36014"/>
                    </a:cubicBezTo>
                    <a:cubicBezTo>
                      <a:pt x="68490" y="34814"/>
                      <a:pt x="68827" y="33676"/>
                      <a:pt x="68901" y="32377"/>
                    </a:cubicBezTo>
                    <a:cubicBezTo>
                      <a:pt x="68909" y="32186"/>
                      <a:pt x="68859" y="32008"/>
                      <a:pt x="68776" y="31842"/>
                    </a:cubicBezTo>
                    <a:cubicBezTo>
                      <a:pt x="69044" y="31651"/>
                      <a:pt x="69285" y="31423"/>
                      <a:pt x="69444" y="31114"/>
                    </a:cubicBezTo>
                    <a:cubicBezTo>
                      <a:pt x="70884" y="28326"/>
                      <a:pt x="71591" y="24043"/>
                      <a:pt x="70917" y="20505"/>
                    </a:cubicBezTo>
                    <a:cubicBezTo>
                      <a:pt x="70902" y="20366"/>
                      <a:pt x="70873" y="20229"/>
                      <a:pt x="70835" y="20096"/>
                    </a:cubicBezTo>
                    <a:cubicBezTo>
                      <a:pt x="70116" y="16885"/>
                      <a:pt x="68196" y="14390"/>
                      <a:pt x="64562" y="14367"/>
                    </a:cubicBezTo>
                    <a:cubicBezTo>
                      <a:pt x="63536" y="13911"/>
                      <a:pt x="62502" y="13564"/>
                      <a:pt x="61548" y="13348"/>
                    </a:cubicBezTo>
                    <a:cubicBezTo>
                      <a:pt x="61346" y="13302"/>
                      <a:pt x="61141" y="13279"/>
                      <a:pt x="60935" y="13279"/>
                    </a:cubicBezTo>
                    <a:cubicBezTo>
                      <a:pt x="60720" y="13279"/>
                      <a:pt x="60505" y="13304"/>
                      <a:pt x="60294" y="13355"/>
                    </a:cubicBezTo>
                    <a:cubicBezTo>
                      <a:pt x="59915" y="8913"/>
                      <a:pt x="57488" y="4841"/>
                      <a:pt x="53649" y="2376"/>
                    </a:cubicBezTo>
                    <a:cubicBezTo>
                      <a:pt x="52052" y="1349"/>
                      <a:pt x="49912" y="764"/>
                      <a:pt x="47892" y="764"/>
                    </a:cubicBezTo>
                    <a:cubicBezTo>
                      <a:pt x="47172" y="764"/>
                      <a:pt x="46467" y="838"/>
                      <a:pt x="45807" y="994"/>
                    </a:cubicBezTo>
                    <a:cubicBezTo>
                      <a:pt x="42573" y="1757"/>
                      <a:pt x="40329" y="4445"/>
                      <a:pt x="37121" y="4936"/>
                    </a:cubicBezTo>
                    <a:cubicBezTo>
                      <a:pt x="36736" y="4996"/>
                      <a:pt x="36404" y="5173"/>
                      <a:pt x="36129" y="5418"/>
                    </a:cubicBezTo>
                    <a:cubicBezTo>
                      <a:pt x="33054" y="1851"/>
                      <a:pt x="28688" y="1"/>
                      <a:pt x="239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3"/>
              <p:cNvSpPr/>
              <p:nvPr/>
            </p:nvSpPr>
            <p:spPr>
              <a:xfrm>
                <a:off x="1875400" y="1966700"/>
                <a:ext cx="255600" cy="243500"/>
              </a:xfrm>
              <a:custGeom>
                <a:rect b="b" l="l" r="r" t="t"/>
                <a:pathLst>
                  <a:path extrusionOk="0" h="9740" w="10224">
                    <a:moveTo>
                      <a:pt x="5660" y="0"/>
                    </a:moveTo>
                    <a:cubicBezTo>
                      <a:pt x="2890" y="0"/>
                      <a:pt x="1" y="1798"/>
                      <a:pt x="179" y="4787"/>
                    </a:cubicBezTo>
                    <a:cubicBezTo>
                      <a:pt x="367" y="7957"/>
                      <a:pt x="4050" y="9739"/>
                      <a:pt x="7175" y="9739"/>
                    </a:cubicBezTo>
                    <a:cubicBezTo>
                      <a:pt x="8040" y="9739"/>
                      <a:pt x="8862" y="9603"/>
                      <a:pt x="9555" y="9321"/>
                    </a:cubicBezTo>
                    <a:cubicBezTo>
                      <a:pt x="10224" y="9050"/>
                      <a:pt x="10037" y="8043"/>
                      <a:pt x="9451" y="8043"/>
                    </a:cubicBezTo>
                    <a:cubicBezTo>
                      <a:pt x="9379" y="8043"/>
                      <a:pt x="9301" y="8058"/>
                      <a:pt x="9217" y="8092"/>
                    </a:cubicBezTo>
                    <a:cubicBezTo>
                      <a:pt x="8576" y="8352"/>
                      <a:pt x="7839" y="8478"/>
                      <a:pt x="7078" y="8478"/>
                    </a:cubicBezTo>
                    <a:cubicBezTo>
                      <a:pt x="4961" y="8478"/>
                      <a:pt x="2658" y="7498"/>
                      <a:pt x="1733" y="5679"/>
                    </a:cubicBezTo>
                    <a:cubicBezTo>
                      <a:pt x="471" y="3196"/>
                      <a:pt x="3300" y="1241"/>
                      <a:pt x="5817" y="1241"/>
                    </a:cubicBezTo>
                    <a:cubicBezTo>
                      <a:pt x="6888" y="1241"/>
                      <a:pt x="7902" y="1595"/>
                      <a:pt x="8521" y="2412"/>
                    </a:cubicBezTo>
                    <a:cubicBezTo>
                      <a:pt x="8665" y="2603"/>
                      <a:pt x="8864" y="2683"/>
                      <a:pt x="9059" y="2683"/>
                    </a:cubicBezTo>
                    <a:cubicBezTo>
                      <a:pt x="9524" y="2683"/>
                      <a:pt x="9971" y="2231"/>
                      <a:pt x="9622" y="1769"/>
                    </a:cubicBezTo>
                    <a:lnTo>
                      <a:pt x="9622" y="1769"/>
                    </a:lnTo>
                    <a:lnTo>
                      <a:pt x="9622" y="1770"/>
                    </a:lnTo>
                    <a:cubicBezTo>
                      <a:pt x="8703" y="556"/>
                      <a:pt x="7200" y="0"/>
                      <a:pt x="5660"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3"/>
              <p:cNvSpPr/>
              <p:nvPr/>
            </p:nvSpPr>
            <p:spPr>
              <a:xfrm>
                <a:off x="2093450" y="2175875"/>
                <a:ext cx="1386550" cy="548525"/>
              </a:xfrm>
              <a:custGeom>
                <a:rect b="b" l="l" r="r" t="t"/>
                <a:pathLst>
                  <a:path extrusionOk="0" h="21941" w="55462">
                    <a:moveTo>
                      <a:pt x="54605" y="1"/>
                    </a:moveTo>
                    <a:cubicBezTo>
                      <a:pt x="54418" y="1"/>
                      <a:pt x="54238" y="98"/>
                      <a:pt x="54133" y="332"/>
                    </a:cubicBezTo>
                    <a:cubicBezTo>
                      <a:pt x="49540" y="10554"/>
                      <a:pt x="41187" y="20639"/>
                      <a:pt x="29264" y="20639"/>
                    </a:cubicBezTo>
                    <a:cubicBezTo>
                      <a:pt x="28491" y="20639"/>
                      <a:pt x="27704" y="20597"/>
                      <a:pt x="26901" y="20509"/>
                    </a:cubicBezTo>
                    <a:cubicBezTo>
                      <a:pt x="15517" y="19269"/>
                      <a:pt x="6587" y="9901"/>
                      <a:pt x="1374" y="332"/>
                    </a:cubicBezTo>
                    <a:cubicBezTo>
                      <a:pt x="1252" y="109"/>
                      <a:pt x="1063" y="17"/>
                      <a:pt x="871" y="17"/>
                    </a:cubicBezTo>
                    <a:cubicBezTo>
                      <a:pt x="443" y="17"/>
                      <a:pt x="1" y="478"/>
                      <a:pt x="272" y="976"/>
                    </a:cubicBezTo>
                    <a:cubicBezTo>
                      <a:pt x="5779" y="11082"/>
                      <a:pt x="15422" y="20972"/>
                      <a:pt x="27536" y="21877"/>
                    </a:cubicBezTo>
                    <a:cubicBezTo>
                      <a:pt x="28110" y="21920"/>
                      <a:pt x="28676" y="21941"/>
                      <a:pt x="29235" y="21941"/>
                    </a:cubicBezTo>
                    <a:cubicBezTo>
                      <a:pt x="41663" y="21941"/>
                      <a:pt x="50463" y="11591"/>
                      <a:pt x="55233" y="976"/>
                    </a:cubicBezTo>
                    <a:cubicBezTo>
                      <a:pt x="55461" y="466"/>
                      <a:pt x="55016" y="1"/>
                      <a:pt x="54605"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3"/>
              <p:cNvSpPr/>
              <p:nvPr/>
            </p:nvSpPr>
            <p:spPr>
              <a:xfrm>
                <a:off x="3430475" y="1978150"/>
                <a:ext cx="263225" cy="276775"/>
              </a:xfrm>
              <a:custGeom>
                <a:rect b="b" l="l" r="r" t="t"/>
                <a:pathLst>
                  <a:path extrusionOk="0" h="11071" w="10529">
                    <a:moveTo>
                      <a:pt x="4030" y="0"/>
                    </a:moveTo>
                    <a:cubicBezTo>
                      <a:pt x="2714" y="0"/>
                      <a:pt x="1426" y="456"/>
                      <a:pt x="435" y="1498"/>
                    </a:cubicBezTo>
                    <a:cubicBezTo>
                      <a:pt x="0" y="1954"/>
                      <a:pt x="433" y="2594"/>
                      <a:pt x="913" y="2594"/>
                    </a:cubicBezTo>
                    <a:cubicBezTo>
                      <a:pt x="1057" y="2594"/>
                      <a:pt x="1206" y="2537"/>
                      <a:pt x="1336" y="2400"/>
                    </a:cubicBezTo>
                    <a:cubicBezTo>
                      <a:pt x="2090" y="1607"/>
                      <a:pt x="3067" y="1263"/>
                      <a:pt x="4070" y="1263"/>
                    </a:cubicBezTo>
                    <a:cubicBezTo>
                      <a:pt x="6174" y="1263"/>
                      <a:pt x="8394" y="2779"/>
                      <a:pt x="8915" y="4870"/>
                    </a:cubicBezTo>
                    <a:cubicBezTo>
                      <a:pt x="9593" y="7592"/>
                      <a:pt x="6998" y="9835"/>
                      <a:pt x="4549" y="9835"/>
                    </a:cubicBezTo>
                    <a:cubicBezTo>
                      <a:pt x="3422" y="9835"/>
                      <a:pt x="2327" y="9361"/>
                      <a:pt x="1594" y="8241"/>
                    </a:cubicBezTo>
                    <a:cubicBezTo>
                      <a:pt x="1459" y="8034"/>
                      <a:pt x="1263" y="7948"/>
                      <a:pt x="1069" y="7948"/>
                    </a:cubicBezTo>
                    <a:cubicBezTo>
                      <a:pt x="620" y="7948"/>
                      <a:pt x="178" y="8404"/>
                      <a:pt x="493" y="8885"/>
                    </a:cubicBezTo>
                    <a:cubicBezTo>
                      <a:pt x="1489" y="10408"/>
                      <a:pt x="3022" y="11071"/>
                      <a:pt x="4582" y="11071"/>
                    </a:cubicBezTo>
                    <a:cubicBezTo>
                      <a:pt x="7508" y="11071"/>
                      <a:pt x="10528" y="8739"/>
                      <a:pt x="10281" y="5377"/>
                    </a:cubicBezTo>
                    <a:cubicBezTo>
                      <a:pt x="10055" y="2279"/>
                      <a:pt x="6972" y="0"/>
                      <a:pt x="4030"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3"/>
              <p:cNvSpPr/>
              <p:nvPr/>
            </p:nvSpPr>
            <p:spPr>
              <a:xfrm>
                <a:off x="3472425" y="2053775"/>
                <a:ext cx="125300" cy="123000"/>
              </a:xfrm>
              <a:custGeom>
                <a:rect b="b" l="l" r="r" t="t"/>
                <a:pathLst>
                  <a:path extrusionOk="0" h="4920" w="5012">
                    <a:moveTo>
                      <a:pt x="3667" y="0"/>
                    </a:moveTo>
                    <a:cubicBezTo>
                      <a:pt x="3599" y="0"/>
                      <a:pt x="3526" y="13"/>
                      <a:pt x="3448" y="41"/>
                    </a:cubicBezTo>
                    <a:cubicBezTo>
                      <a:pt x="2396" y="422"/>
                      <a:pt x="1452" y="1014"/>
                      <a:pt x="461" y="1523"/>
                    </a:cubicBezTo>
                    <a:cubicBezTo>
                      <a:pt x="0" y="1760"/>
                      <a:pt x="98" y="2365"/>
                      <a:pt x="461" y="2624"/>
                    </a:cubicBezTo>
                    <a:cubicBezTo>
                      <a:pt x="1540" y="3394"/>
                      <a:pt x="2620" y="4162"/>
                      <a:pt x="3767" y="4828"/>
                    </a:cubicBezTo>
                    <a:cubicBezTo>
                      <a:pt x="3876" y="4892"/>
                      <a:pt x="3984" y="4919"/>
                      <a:pt x="4085" y="4919"/>
                    </a:cubicBezTo>
                    <a:cubicBezTo>
                      <a:pt x="4644" y="4919"/>
                      <a:pt x="5012" y="4077"/>
                      <a:pt x="4410" y="3727"/>
                    </a:cubicBezTo>
                    <a:cubicBezTo>
                      <a:pt x="3574" y="3241"/>
                      <a:pt x="2774" y="2702"/>
                      <a:pt x="1984" y="2147"/>
                    </a:cubicBezTo>
                    <a:lnTo>
                      <a:pt x="1984" y="2147"/>
                    </a:lnTo>
                    <a:cubicBezTo>
                      <a:pt x="2569" y="1821"/>
                      <a:pt x="3156" y="1497"/>
                      <a:pt x="3786" y="1270"/>
                    </a:cubicBezTo>
                    <a:cubicBezTo>
                      <a:pt x="4476" y="1023"/>
                      <a:pt x="4278" y="0"/>
                      <a:pt x="366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3"/>
              <p:cNvSpPr/>
              <p:nvPr/>
            </p:nvSpPr>
            <p:spPr>
              <a:xfrm>
                <a:off x="1979250" y="2030600"/>
                <a:ext cx="115400" cy="102775"/>
              </a:xfrm>
              <a:custGeom>
                <a:rect b="b" l="l" r="r" t="t"/>
                <a:pathLst>
                  <a:path extrusionOk="0" h="4111" w="4616">
                    <a:moveTo>
                      <a:pt x="1006" y="0"/>
                    </a:moveTo>
                    <a:cubicBezTo>
                      <a:pt x="515" y="0"/>
                      <a:pt x="78" y="640"/>
                      <a:pt x="530" y="1087"/>
                    </a:cubicBezTo>
                    <a:cubicBezTo>
                      <a:pt x="1108" y="1660"/>
                      <a:pt x="1713" y="2203"/>
                      <a:pt x="2329" y="2734"/>
                    </a:cubicBezTo>
                    <a:lnTo>
                      <a:pt x="2329" y="2734"/>
                    </a:lnTo>
                    <a:cubicBezTo>
                      <a:pt x="1830" y="2792"/>
                      <a:pt x="1329" y="2830"/>
                      <a:pt x="823" y="2836"/>
                    </a:cubicBezTo>
                    <a:cubicBezTo>
                      <a:pt x="4" y="2844"/>
                      <a:pt x="0" y="4111"/>
                      <a:pt x="816" y="4111"/>
                    </a:cubicBezTo>
                    <a:cubicBezTo>
                      <a:pt x="818" y="4111"/>
                      <a:pt x="820" y="4111"/>
                      <a:pt x="823" y="4110"/>
                    </a:cubicBezTo>
                    <a:cubicBezTo>
                      <a:pt x="1889" y="4100"/>
                      <a:pt x="2934" y="3947"/>
                      <a:pt x="3985" y="3772"/>
                    </a:cubicBezTo>
                    <a:cubicBezTo>
                      <a:pt x="4442" y="3697"/>
                      <a:pt x="4616" y="2999"/>
                      <a:pt x="4265" y="2708"/>
                    </a:cubicBezTo>
                    <a:cubicBezTo>
                      <a:pt x="3294" y="1896"/>
                      <a:pt x="2331" y="1078"/>
                      <a:pt x="1431" y="186"/>
                    </a:cubicBezTo>
                    <a:cubicBezTo>
                      <a:pt x="1299" y="55"/>
                      <a:pt x="1150" y="0"/>
                      <a:pt x="100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3"/>
              <p:cNvSpPr/>
              <p:nvPr/>
            </p:nvSpPr>
            <p:spPr>
              <a:xfrm>
                <a:off x="2085950" y="1397150"/>
                <a:ext cx="1417575" cy="636950"/>
              </a:xfrm>
              <a:custGeom>
                <a:rect b="b" l="l" r="r" t="t"/>
                <a:pathLst>
                  <a:path extrusionOk="0" h="25478" w="56703">
                    <a:moveTo>
                      <a:pt x="32464" y="1"/>
                    </a:moveTo>
                    <a:cubicBezTo>
                      <a:pt x="32312" y="1"/>
                      <a:pt x="32152" y="54"/>
                      <a:pt x="32010" y="170"/>
                    </a:cubicBezTo>
                    <a:cubicBezTo>
                      <a:pt x="28896" y="2706"/>
                      <a:pt x="25430" y="4534"/>
                      <a:pt x="22002" y="4534"/>
                    </a:cubicBezTo>
                    <a:cubicBezTo>
                      <a:pt x="19478" y="4534"/>
                      <a:pt x="16973" y="3543"/>
                      <a:pt x="14643" y="1115"/>
                    </a:cubicBezTo>
                    <a:cubicBezTo>
                      <a:pt x="14523" y="990"/>
                      <a:pt x="14364" y="931"/>
                      <a:pt x="14205" y="931"/>
                    </a:cubicBezTo>
                    <a:cubicBezTo>
                      <a:pt x="13984" y="931"/>
                      <a:pt x="13762" y="1044"/>
                      <a:pt x="13642" y="1245"/>
                    </a:cubicBezTo>
                    <a:cubicBezTo>
                      <a:pt x="11444" y="4914"/>
                      <a:pt x="8653" y="10976"/>
                      <a:pt x="4031" y="10976"/>
                    </a:cubicBezTo>
                    <a:cubicBezTo>
                      <a:pt x="3181" y="10976"/>
                      <a:pt x="2268" y="10771"/>
                      <a:pt x="1286" y="10308"/>
                    </a:cubicBezTo>
                    <a:cubicBezTo>
                      <a:pt x="1195" y="10265"/>
                      <a:pt x="1089" y="10244"/>
                      <a:pt x="981" y="10244"/>
                    </a:cubicBezTo>
                    <a:cubicBezTo>
                      <a:pt x="637" y="10244"/>
                      <a:pt x="275" y="10457"/>
                      <a:pt x="327" y="10858"/>
                    </a:cubicBezTo>
                    <a:cubicBezTo>
                      <a:pt x="911" y="15446"/>
                      <a:pt x="134" y="19967"/>
                      <a:pt x="11" y="24559"/>
                    </a:cubicBezTo>
                    <a:cubicBezTo>
                      <a:pt x="1" y="24969"/>
                      <a:pt x="314" y="25174"/>
                      <a:pt x="633" y="25174"/>
                    </a:cubicBezTo>
                    <a:cubicBezTo>
                      <a:pt x="952" y="25174"/>
                      <a:pt x="1276" y="24969"/>
                      <a:pt x="1286" y="24559"/>
                    </a:cubicBezTo>
                    <a:cubicBezTo>
                      <a:pt x="1377" y="21131"/>
                      <a:pt x="1107" y="16659"/>
                      <a:pt x="1849" y="13371"/>
                    </a:cubicBezTo>
                    <a:cubicBezTo>
                      <a:pt x="2021" y="12609"/>
                      <a:pt x="1958" y="12353"/>
                      <a:pt x="1910" y="12280"/>
                    </a:cubicBezTo>
                    <a:lnTo>
                      <a:pt x="1910" y="12280"/>
                    </a:lnTo>
                    <a:cubicBezTo>
                      <a:pt x="1926" y="12285"/>
                      <a:pt x="1950" y="12288"/>
                      <a:pt x="1982" y="12288"/>
                    </a:cubicBezTo>
                    <a:cubicBezTo>
                      <a:pt x="2070" y="12288"/>
                      <a:pt x="2223" y="12261"/>
                      <a:pt x="2480" y="12158"/>
                    </a:cubicBezTo>
                    <a:cubicBezTo>
                      <a:pt x="2558" y="12127"/>
                      <a:pt x="2662" y="12114"/>
                      <a:pt x="2782" y="12114"/>
                    </a:cubicBezTo>
                    <a:cubicBezTo>
                      <a:pt x="3298" y="12114"/>
                      <a:pt x="4127" y="12344"/>
                      <a:pt x="4610" y="12344"/>
                    </a:cubicBezTo>
                    <a:cubicBezTo>
                      <a:pt x="4654" y="12344"/>
                      <a:pt x="4695" y="12342"/>
                      <a:pt x="4732" y="12338"/>
                    </a:cubicBezTo>
                    <a:cubicBezTo>
                      <a:pt x="8085" y="11972"/>
                      <a:pt x="10368" y="8931"/>
                      <a:pt x="12087" y="6318"/>
                    </a:cubicBezTo>
                    <a:cubicBezTo>
                      <a:pt x="12513" y="5671"/>
                      <a:pt x="13193" y="4000"/>
                      <a:pt x="13786" y="3507"/>
                    </a:cubicBezTo>
                    <a:cubicBezTo>
                      <a:pt x="14262" y="3112"/>
                      <a:pt x="14440" y="2933"/>
                      <a:pt x="14583" y="2933"/>
                    </a:cubicBezTo>
                    <a:cubicBezTo>
                      <a:pt x="14809" y="2933"/>
                      <a:pt x="14947" y="3379"/>
                      <a:pt x="16031" y="4130"/>
                    </a:cubicBezTo>
                    <a:cubicBezTo>
                      <a:pt x="17286" y="4998"/>
                      <a:pt x="18636" y="5611"/>
                      <a:pt x="20153" y="5878"/>
                    </a:cubicBezTo>
                    <a:cubicBezTo>
                      <a:pt x="20749" y="5983"/>
                      <a:pt x="21338" y="6032"/>
                      <a:pt x="21921" y="6032"/>
                    </a:cubicBezTo>
                    <a:cubicBezTo>
                      <a:pt x="25630" y="6032"/>
                      <a:pt x="29073" y="4046"/>
                      <a:pt x="31990" y="1801"/>
                    </a:cubicBezTo>
                    <a:lnTo>
                      <a:pt x="31990" y="1801"/>
                    </a:lnTo>
                    <a:cubicBezTo>
                      <a:pt x="33057" y="7105"/>
                      <a:pt x="38102" y="9682"/>
                      <a:pt x="43369" y="9682"/>
                    </a:cubicBezTo>
                    <a:cubicBezTo>
                      <a:pt x="43792" y="9682"/>
                      <a:pt x="44216" y="9666"/>
                      <a:pt x="44639" y="9633"/>
                    </a:cubicBezTo>
                    <a:cubicBezTo>
                      <a:pt x="45560" y="9562"/>
                      <a:pt x="47568" y="8682"/>
                      <a:pt x="48503" y="8682"/>
                    </a:cubicBezTo>
                    <a:cubicBezTo>
                      <a:pt x="48607" y="8682"/>
                      <a:pt x="48698" y="8693"/>
                      <a:pt x="48773" y="8717"/>
                    </a:cubicBezTo>
                    <a:cubicBezTo>
                      <a:pt x="49093" y="8821"/>
                      <a:pt x="49856" y="10778"/>
                      <a:pt x="50288" y="11277"/>
                    </a:cubicBezTo>
                    <a:cubicBezTo>
                      <a:pt x="51766" y="12987"/>
                      <a:pt x="53839" y="13229"/>
                      <a:pt x="54502" y="15740"/>
                    </a:cubicBezTo>
                    <a:cubicBezTo>
                      <a:pt x="55179" y="18301"/>
                      <a:pt x="54754" y="22350"/>
                      <a:pt x="53893" y="24705"/>
                    </a:cubicBezTo>
                    <a:cubicBezTo>
                      <a:pt x="53723" y="25171"/>
                      <a:pt x="54106" y="25478"/>
                      <a:pt x="54497" y="25478"/>
                    </a:cubicBezTo>
                    <a:cubicBezTo>
                      <a:pt x="54753" y="25478"/>
                      <a:pt x="55012" y="25346"/>
                      <a:pt x="55122" y="25043"/>
                    </a:cubicBezTo>
                    <a:cubicBezTo>
                      <a:pt x="56171" y="22178"/>
                      <a:pt x="56702" y="17280"/>
                      <a:pt x="55638" y="14388"/>
                    </a:cubicBezTo>
                    <a:cubicBezTo>
                      <a:pt x="54551" y="11433"/>
                      <a:pt x="50670" y="10993"/>
                      <a:pt x="50084" y="7539"/>
                    </a:cubicBezTo>
                    <a:cubicBezTo>
                      <a:pt x="50031" y="7226"/>
                      <a:pt x="49754" y="7089"/>
                      <a:pt x="49478" y="7089"/>
                    </a:cubicBezTo>
                    <a:cubicBezTo>
                      <a:pt x="49362" y="7089"/>
                      <a:pt x="49247" y="7113"/>
                      <a:pt x="49148" y="7158"/>
                    </a:cubicBezTo>
                    <a:cubicBezTo>
                      <a:pt x="47394" y="7956"/>
                      <a:pt x="45312" y="8383"/>
                      <a:pt x="43239" y="8383"/>
                    </a:cubicBezTo>
                    <a:cubicBezTo>
                      <a:pt x="38374" y="8383"/>
                      <a:pt x="33552" y="6034"/>
                      <a:pt x="33099" y="621"/>
                    </a:cubicBezTo>
                    <a:cubicBezTo>
                      <a:pt x="33065" y="232"/>
                      <a:pt x="32781" y="1"/>
                      <a:pt x="3246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3"/>
              <p:cNvSpPr/>
              <p:nvPr/>
            </p:nvSpPr>
            <p:spPr>
              <a:xfrm>
                <a:off x="1838725" y="972700"/>
                <a:ext cx="2000525" cy="1042325"/>
              </a:xfrm>
              <a:custGeom>
                <a:rect b="b" l="l" r="r" t="t"/>
                <a:pathLst>
                  <a:path extrusionOk="0" h="41693" w="80021">
                    <a:moveTo>
                      <a:pt x="25827" y="1"/>
                    </a:moveTo>
                    <a:cubicBezTo>
                      <a:pt x="24149" y="1"/>
                      <a:pt x="22478" y="263"/>
                      <a:pt x="20897" y="820"/>
                    </a:cubicBezTo>
                    <a:cubicBezTo>
                      <a:pt x="17167" y="2135"/>
                      <a:pt x="14288" y="5027"/>
                      <a:pt x="12894" y="8720"/>
                    </a:cubicBezTo>
                    <a:cubicBezTo>
                      <a:pt x="11754" y="11740"/>
                      <a:pt x="12168" y="11796"/>
                      <a:pt x="9421" y="12708"/>
                    </a:cubicBezTo>
                    <a:cubicBezTo>
                      <a:pt x="7987" y="13185"/>
                      <a:pt x="6731" y="14018"/>
                      <a:pt x="5776" y="15198"/>
                    </a:cubicBezTo>
                    <a:cubicBezTo>
                      <a:pt x="455" y="21772"/>
                      <a:pt x="4571" y="32938"/>
                      <a:pt x="4862" y="40434"/>
                    </a:cubicBezTo>
                    <a:cubicBezTo>
                      <a:pt x="4878" y="40844"/>
                      <a:pt x="5205" y="41049"/>
                      <a:pt x="5524" y="41049"/>
                    </a:cubicBezTo>
                    <a:cubicBezTo>
                      <a:pt x="5842" y="41049"/>
                      <a:pt x="6152" y="40845"/>
                      <a:pt x="6135" y="40434"/>
                    </a:cubicBezTo>
                    <a:cubicBezTo>
                      <a:pt x="5833" y="32604"/>
                      <a:pt x="1" y="14209"/>
                      <a:pt x="12585" y="13511"/>
                    </a:cubicBezTo>
                    <a:cubicBezTo>
                      <a:pt x="12836" y="13497"/>
                      <a:pt x="13160" y="13325"/>
                      <a:pt x="13199" y="13043"/>
                    </a:cubicBezTo>
                    <a:cubicBezTo>
                      <a:pt x="14256" y="5622"/>
                      <a:pt x="19799" y="1364"/>
                      <a:pt x="26121" y="1364"/>
                    </a:cubicBezTo>
                    <a:cubicBezTo>
                      <a:pt x="28714" y="1364"/>
                      <a:pt x="31438" y="2080"/>
                      <a:pt x="34037" y="3587"/>
                    </a:cubicBezTo>
                    <a:cubicBezTo>
                      <a:pt x="35615" y="4502"/>
                      <a:pt x="37735" y="6890"/>
                      <a:pt x="39770" y="6890"/>
                    </a:cubicBezTo>
                    <a:cubicBezTo>
                      <a:pt x="39818" y="6890"/>
                      <a:pt x="39866" y="6888"/>
                      <a:pt x="39913" y="6886"/>
                    </a:cubicBezTo>
                    <a:cubicBezTo>
                      <a:pt x="40815" y="6835"/>
                      <a:pt x="41604" y="6065"/>
                      <a:pt x="42288" y="5583"/>
                    </a:cubicBezTo>
                    <a:cubicBezTo>
                      <a:pt x="44375" y="4110"/>
                      <a:pt x="45888" y="2994"/>
                      <a:pt x="48540" y="2502"/>
                    </a:cubicBezTo>
                    <a:cubicBezTo>
                      <a:pt x="49513" y="2321"/>
                      <a:pt x="50487" y="2220"/>
                      <a:pt x="51438" y="2220"/>
                    </a:cubicBezTo>
                    <a:cubicBezTo>
                      <a:pt x="54281" y="2220"/>
                      <a:pt x="56928" y="3127"/>
                      <a:pt x="58800" y="5556"/>
                    </a:cubicBezTo>
                    <a:cubicBezTo>
                      <a:pt x="60605" y="7898"/>
                      <a:pt x="60114" y="9485"/>
                      <a:pt x="61106" y="12099"/>
                    </a:cubicBezTo>
                    <a:cubicBezTo>
                      <a:pt x="61732" y="13751"/>
                      <a:pt x="62090" y="14028"/>
                      <a:pt x="63693" y="14556"/>
                    </a:cubicBezTo>
                    <a:cubicBezTo>
                      <a:pt x="67203" y="15717"/>
                      <a:pt x="69622" y="15685"/>
                      <a:pt x="71777" y="19189"/>
                    </a:cubicBezTo>
                    <a:cubicBezTo>
                      <a:pt x="73708" y="22330"/>
                      <a:pt x="73383" y="25628"/>
                      <a:pt x="72543" y="29064"/>
                    </a:cubicBezTo>
                    <a:cubicBezTo>
                      <a:pt x="71561" y="33087"/>
                      <a:pt x="69636" y="36827"/>
                      <a:pt x="68824" y="40894"/>
                    </a:cubicBezTo>
                    <a:cubicBezTo>
                      <a:pt x="68727" y="41376"/>
                      <a:pt x="69133" y="41693"/>
                      <a:pt x="69507" y="41693"/>
                    </a:cubicBezTo>
                    <a:cubicBezTo>
                      <a:pt x="69755" y="41693"/>
                      <a:pt x="69988" y="41554"/>
                      <a:pt x="70051" y="41234"/>
                    </a:cubicBezTo>
                    <a:cubicBezTo>
                      <a:pt x="71740" y="32787"/>
                      <a:pt x="80021" y="18928"/>
                      <a:pt x="67865" y="14118"/>
                    </a:cubicBezTo>
                    <a:cubicBezTo>
                      <a:pt x="65171" y="13051"/>
                      <a:pt x="63207" y="13781"/>
                      <a:pt x="62044" y="10484"/>
                    </a:cubicBezTo>
                    <a:cubicBezTo>
                      <a:pt x="61353" y="8529"/>
                      <a:pt x="61597" y="6440"/>
                      <a:pt x="60294" y="4678"/>
                    </a:cubicBezTo>
                    <a:cubicBezTo>
                      <a:pt x="58272" y="1943"/>
                      <a:pt x="54788" y="904"/>
                      <a:pt x="51377" y="904"/>
                    </a:cubicBezTo>
                    <a:cubicBezTo>
                      <a:pt x="49742" y="904"/>
                      <a:pt x="48123" y="1143"/>
                      <a:pt x="46689" y="1548"/>
                    </a:cubicBezTo>
                    <a:cubicBezTo>
                      <a:pt x="44541" y="2154"/>
                      <a:pt x="43508" y="3482"/>
                      <a:pt x="41607" y="4490"/>
                    </a:cubicBezTo>
                    <a:cubicBezTo>
                      <a:pt x="40894" y="4868"/>
                      <a:pt x="40251" y="5025"/>
                      <a:pt x="39652" y="5025"/>
                    </a:cubicBezTo>
                    <a:cubicBezTo>
                      <a:pt x="37611" y="5025"/>
                      <a:pt x="36078" y="3203"/>
                      <a:pt x="34011" y="2088"/>
                    </a:cubicBezTo>
                    <a:cubicBezTo>
                      <a:pt x="31532" y="751"/>
                      <a:pt x="28670" y="1"/>
                      <a:pt x="2582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3"/>
              <p:cNvSpPr/>
              <p:nvPr/>
            </p:nvSpPr>
            <p:spPr>
              <a:xfrm>
                <a:off x="2578800" y="2609925"/>
                <a:ext cx="589525" cy="587250"/>
              </a:xfrm>
              <a:custGeom>
                <a:rect b="b" l="l" r="r" t="t"/>
                <a:pathLst>
                  <a:path extrusionOk="0" h="23490" w="23581">
                    <a:moveTo>
                      <a:pt x="21881" y="0"/>
                    </a:moveTo>
                    <a:cubicBezTo>
                      <a:pt x="21563" y="0"/>
                      <a:pt x="21244" y="205"/>
                      <a:pt x="21244" y="615"/>
                    </a:cubicBezTo>
                    <a:cubicBezTo>
                      <a:pt x="21244" y="4394"/>
                      <a:pt x="22049" y="9311"/>
                      <a:pt x="20499" y="12848"/>
                    </a:cubicBezTo>
                    <a:cubicBezTo>
                      <a:pt x="19308" y="15565"/>
                      <a:pt x="14844" y="20112"/>
                      <a:pt x="12082" y="21336"/>
                    </a:cubicBezTo>
                    <a:cubicBezTo>
                      <a:pt x="11184" y="21734"/>
                      <a:pt x="10382" y="21912"/>
                      <a:pt x="9635" y="21912"/>
                    </a:cubicBezTo>
                    <a:cubicBezTo>
                      <a:pt x="8039" y="21912"/>
                      <a:pt x="6694" y="21101"/>
                      <a:pt x="5200" y="19887"/>
                    </a:cubicBezTo>
                    <a:cubicBezTo>
                      <a:pt x="2342" y="17569"/>
                      <a:pt x="1079" y="15133"/>
                      <a:pt x="1551" y="11408"/>
                    </a:cubicBezTo>
                    <a:cubicBezTo>
                      <a:pt x="1928" y="8429"/>
                      <a:pt x="1961" y="5671"/>
                      <a:pt x="1888" y="2663"/>
                    </a:cubicBezTo>
                    <a:cubicBezTo>
                      <a:pt x="1877" y="2253"/>
                      <a:pt x="1553" y="2048"/>
                      <a:pt x="1234" y="2048"/>
                    </a:cubicBezTo>
                    <a:cubicBezTo>
                      <a:pt x="916" y="2048"/>
                      <a:pt x="602" y="2253"/>
                      <a:pt x="613" y="2663"/>
                    </a:cubicBezTo>
                    <a:cubicBezTo>
                      <a:pt x="695" y="6004"/>
                      <a:pt x="392" y="9090"/>
                      <a:pt x="139" y="12417"/>
                    </a:cubicBezTo>
                    <a:cubicBezTo>
                      <a:pt x="1" y="14244"/>
                      <a:pt x="61" y="15745"/>
                      <a:pt x="1009" y="17346"/>
                    </a:cubicBezTo>
                    <a:cubicBezTo>
                      <a:pt x="2535" y="19920"/>
                      <a:pt x="6470" y="23489"/>
                      <a:pt x="9743" y="23489"/>
                    </a:cubicBezTo>
                    <a:cubicBezTo>
                      <a:pt x="9908" y="23489"/>
                      <a:pt x="10072" y="23480"/>
                      <a:pt x="10233" y="23461"/>
                    </a:cubicBezTo>
                    <a:cubicBezTo>
                      <a:pt x="13860" y="23040"/>
                      <a:pt x="18607" y="17995"/>
                      <a:pt x="20610" y="15233"/>
                    </a:cubicBezTo>
                    <a:cubicBezTo>
                      <a:pt x="23580" y="11133"/>
                      <a:pt x="22519" y="5355"/>
                      <a:pt x="22519" y="615"/>
                    </a:cubicBezTo>
                    <a:cubicBezTo>
                      <a:pt x="22519" y="205"/>
                      <a:pt x="22200" y="0"/>
                      <a:pt x="21881"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3"/>
              <p:cNvSpPr/>
              <p:nvPr/>
            </p:nvSpPr>
            <p:spPr>
              <a:xfrm>
                <a:off x="2278575" y="2782600"/>
                <a:ext cx="1129075" cy="537125"/>
              </a:xfrm>
              <a:custGeom>
                <a:rect b="b" l="l" r="r" t="t"/>
                <a:pathLst>
                  <a:path extrusionOk="0" h="21485" w="45163">
                    <a:moveTo>
                      <a:pt x="35100" y="0"/>
                    </a:moveTo>
                    <a:cubicBezTo>
                      <a:pt x="34331" y="0"/>
                      <a:pt x="34350" y="1225"/>
                      <a:pt x="35149" y="1275"/>
                    </a:cubicBezTo>
                    <a:cubicBezTo>
                      <a:pt x="41544" y="1683"/>
                      <a:pt x="31975" y="14304"/>
                      <a:pt x="29983" y="16367"/>
                    </a:cubicBezTo>
                    <a:cubicBezTo>
                      <a:pt x="27503" y="18934"/>
                      <a:pt x="24865" y="20133"/>
                      <a:pt x="22189" y="20133"/>
                    </a:cubicBezTo>
                    <a:cubicBezTo>
                      <a:pt x="19561" y="20133"/>
                      <a:pt x="16897" y="18977"/>
                      <a:pt x="14309" y="16826"/>
                    </a:cubicBezTo>
                    <a:cubicBezTo>
                      <a:pt x="10025" y="13266"/>
                      <a:pt x="3713" y="4654"/>
                      <a:pt x="13271" y="2985"/>
                    </a:cubicBezTo>
                    <a:cubicBezTo>
                      <a:pt x="14034" y="2852"/>
                      <a:pt x="13769" y="1744"/>
                      <a:pt x="13058" y="1744"/>
                    </a:cubicBezTo>
                    <a:cubicBezTo>
                      <a:pt x="13017" y="1744"/>
                      <a:pt x="12976" y="1748"/>
                      <a:pt x="12932" y="1755"/>
                    </a:cubicBezTo>
                    <a:cubicBezTo>
                      <a:pt x="1" y="4014"/>
                      <a:pt x="11536" y="21484"/>
                      <a:pt x="22504" y="21484"/>
                    </a:cubicBezTo>
                    <a:cubicBezTo>
                      <a:pt x="24183" y="21484"/>
                      <a:pt x="25849" y="21075"/>
                      <a:pt x="27412" y="20139"/>
                    </a:cubicBezTo>
                    <a:cubicBezTo>
                      <a:pt x="31256" y="17834"/>
                      <a:pt x="45162" y="638"/>
                      <a:pt x="35149" y="2"/>
                    </a:cubicBezTo>
                    <a:cubicBezTo>
                      <a:pt x="35132" y="1"/>
                      <a:pt x="35116" y="0"/>
                      <a:pt x="3510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3"/>
              <p:cNvSpPr/>
              <p:nvPr/>
            </p:nvSpPr>
            <p:spPr>
              <a:xfrm>
                <a:off x="2459725" y="2963800"/>
                <a:ext cx="153400" cy="70525"/>
              </a:xfrm>
              <a:custGeom>
                <a:rect b="b" l="l" r="r" t="t"/>
                <a:pathLst>
                  <a:path extrusionOk="0" h="2821" w="6136">
                    <a:moveTo>
                      <a:pt x="5221" y="1"/>
                    </a:moveTo>
                    <a:cubicBezTo>
                      <a:pt x="5169" y="1"/>
                      <a:pt x="5114" y="7"/>
                      <a:pt x="5057" y="21"/>
                    </a:cubicBezTo>
                    <a:cubicBezTo>
                      <a:pt x="3524" y="384"/>
                      <a:pt x="2088" y="1022"/>
                      <a:pt x="652" y="1659"/>
                    </a:cubicBezTo>
                    <a:cubicBezTo>
                      <a:pt x="0" y="1948"/>
                      <a:pt x="409" y="2821"/>
                      <a:pt x="1017" y="2821"/>
                    </a:cubicBezTo>
                    <a:cubicBezTo>
                      <a:pt x="1107" y="2821"/>
                      <a:pt x="1200" y="2802"/>
                      <a:pt x="1295" y="2760"/>
                    </a:cubicBezTo>
                    <a:cubicBezTo>
                      <a:pt x="2633" y="2167"/>
                      <a:pt x="3970" y="1588"/>
                      <a:pt x="5395" y="1248"/>
                    </a:cubicBezTo>
                    <a:cubicBezTo>
                      <a:pt x="6136" y="1072"/>
                      <a:pt x="5897" y="1"/>
                      <a:pt x="522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3"/>
              <p:cNvSpPr/>
              <p:nvPr/>
            </p:nvSpPr>
            <p:spPr>
              <a:xfrm>
                <a:off x="2541175" y="3058675"/>
                <a:ext cx="117875" cy="103100"/>
              </a:xfrm>
              <a:custGeom>
                <a:rect b="b" l="l" r="r" t="t"/>
                <a:pathLst>
                  <a:path extrusionOk="0" h="4124" w="4715">
                    <a:moveTo>
                      <a:pt x="3830" y="1"/>
                    </a:moveTo>
                    <a:cubicBezTo>
                      <a:pt x="3636" y="1"/>
                      <a:pt x="3442" y="88"/>
                      <a:pt x="3309" y="298"/>
                    </a:cubicBezTo>
                    <a:cubicBezTo>
                      <a:pt x="2648" y="1339"/>
                      <a:pt x="1530" y="2190"/>
                      <a:pt x="545" y="2904"/>
                    </a:cubicBezTo>
                    <a:cubicBezTo>
                      <a:pt x="1" y="3298"/>
                      <a:pt x="342" y="4124"/>
                      <a:pt x="853" y="4124"/>
                    </a:cubicBezTo>
                    <a:cubicBezTo>
                      <a:pt x="959" y="4124"/>
                      <a:pt x="1074" y="4088"/>
                      <a:pt x="1188" y="4005"/>
                    </a:cubicBezTo>
                    <a:cubicBezTo>
                      <a:pt x="2360" y="3154"/>
                      <a:pt x="3623" y="2179"/>
                      <a:pt x="4408" y="941"/>
                    </a:cubicBezTo>
                    <a:cubicBezTo>
                      <a:pt x="4715" y="458"/>
                      <a:pt x="4274" y="1"/>
                      <a:pt x="383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3"/>
              <p:cNvSpPr/>
              <p:nvPr/>
            </p:nvSpPr>
            <p:spPr>
              <a:xfrm>
                <a:off x="2680050" y="3148775"/>
                <a:ext cx="84475" cy="126350"/>
              </a:xfrm>
              <a:custGeom>
                <a:rect b="b" l="l" r="r" t="t"/>
                <a:pathLst>
                  <a:path extrusionOk="0" h="5054" w="3379">
                    <a:moveTo>
                      <a:pt x="2508" y="1"/>
                    </a:moveTo>
                    <a:cubicBezTo>
                      <a:pt x="2316" y="1"/>
                      <a:pt x="2127" y="93"/>
                      <a:pt x="2004" y="315"/>
                    </a:cubicBezTo>
                    <a:cubicBezTo>
                      <a:pt x="1335" y="1532"/>
                      <a:pt x="942" y="2877"/>
                      <a:pt x="274" y="4096"/>
                    </a:cubicBezTo>
                    <a:cubicBezTo>
                      <a:pt x="1" y="4593"/>
                      <a:pt x="442" y="5053"/>
                      <a:pt x="870" y="5053"/>
                    </a:cubicBezTo>
                    <a:cubicBezTo>
                      <a:pt x="1062" y="5053"/>
                      <a:pt x="1251" y="4961"/>
                      <a:pt x="1373" y="4739"/>
                    </a:cubicBezTo>
                    <a:cubicBezTo>
                      <a:pt x="2043" y="3520"/>
                      <a:pt x="2436" y="2175"/>
                      <a:pt x="3106" y="958"/>
                    </a:cubicBezTo>
                    <a:cubicBezTo>
                      <a:pt x="3378" y="462"/>
                      <a:pt x="2937" y="1"/>
                      <a:pt x="250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3"/>
              <p:cNvSpPr/>
              <p:nvPr/>
            </p:nvSpPr>
            <p:spPr>
              <a:xfrm>
                <a:off x="2854700" y="3157250"/>
                <a:ext cx="64500" cy="149150"/>
              </a:xfrm>
              <a:custGeom>
                <a:rect b="b" l="l" r="r" t="t"/>
                <a:pathLst>
                  <a:path extrusionOk="0" h="5966" w="2580">
                    <a:moveTo>
                      <a:pt x="775" y="1"/>
                    </a:moveTo>
                    <a:cubicBezTo>
                      <a:pt x="388" y="1"/>
                      <a:pt x="1" y="310"/>
                      <a:pt x="153" y="783"/>
                    </a:cubicBezTo>
                    <a:cubicBezTo>
                      <a:pt x="649" y="2326"/>
                      <a:pt x="939" y="3920"/>
                      <a:pt x="1254" y="5507"/>
                    </a:cubicBezTo>
                    <a:cubicBezTo>
                      <a:pt x="1318" y="5827"/>
                      <a:pt x="1552" y="5965"/>
                      <a:pt x="1799" y="5965"/>
                    </a:cubicBezTo>
                    <a:cubicBezTo>
                      <a:pt x="2173" y="5965"/>
                      <a:pt x="2580" y="5650"/>
                      <a:pt x="2484" y="5168"/>
                    </a:cubicBezTo>
                    <a:cubicBezTo>
                      <a:pt x="2168" y="3581"/>
                      <a:pt x="1877" y="1986"/>
                      <a:pt x="1382" y="442"/>
                    </a:cubicBezTo>
                    <a:cubicBezTo>
                      <a:pt x="1283" y="134"/>
                      <a:pt x="1029" y="1"/>
                      <a:pt x="77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3"/>
              <p:cNvSpPr/>
              <p:nvPr/>
            </p:nvSpPr>
            <p:spPr>
              <a:xfrm>
                <a:off x="2995600" y="3055125"/>
                <a:ext cx="104075" cy="86850"/>
              </a:xfrm>
              <a:custGeom>
                <a:rect b="b" l="l" r="r" t="t"/>
                <a:pathLst>
                  <a:path extrusionOk="0" h="3474" w="4163">
                    <a:moveTo>
                      <a:pt x="992" y="1"/>
                    </a:moveTo>
                    <a:cubicBezTo>
                      <a:pt x="463" y="1"/>
                      <a:pt x="1" y="647"/>
                      <a:pt x="507" y="1053"/>
                    </a:cubicBezTo>
                    <a:cubicBezTo>
                      <a:pt x="1347" y="1729"/>
                      <a:pt x="2182" y="2423"/>
                      <a:pt x="2868" y="3258"/>
                    </a:cubicBezTo>
                    <a:cubicBezTo>
                      <a:pt x="2993" y="3410"/>
                      <a:pt x="3140" y="3474"/>
                      <a:pt x="3284" y="3474"/>
                    </a:cubicBezTo>
                    <a:cubicBezTo>
                      <a:pt x="3739" y="3474"/>
                      <a:pt x="4162" y="2835"/>
                      <a:pt x="3769" y="2356"/>
                    </a:cubicBezTo>
                    <a:cubicBezTo>
                      <a:pt x="3084" y="1522"/>
                      <a:pt x="2249" y="827"/>
                      <a:pt x="1409" y="152"/>
                    </a:cubicBezTo>
                    <a:cubicBezTo>
                      <a:pt x="1276" y="46"/>
                      <a:pt x="1132" y="1"/>
                      <a:pt x="99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3"/>
              <p:cNvSpPr/>
              <p:nvPr/>
            </p:nvSpPr>
            <p:spPr>
              <a:xfrm>
                <a:off x="3105800" y="2901100"/>
                <a:ext cx="116625" cy="59400"/>
              </a:xfrm>
              <a:custGeom>
                <a:rect b="b" l="l" r="r" t="t"/>
                <a:pathLst>
                  <a:path extrusionOk="0" h="2376" w="4665">
                    <a:moveTo>
                      <a:pt x="986" y="1"/>
                    </a:moveTo>
                    <a:cubicBezTo>
                      <a:pt x="395" y="1"/>
                      <a:pt x="1" y="861"/>
                      <a:pt x="636" y="1171"/>
                    </a:cubicBezTo>
                    <a:cubicBezTo>
                      <a:pt x="1601" y="1643"/>
                      <a:pt x="2607" y="2001"/>
                      <a:pt x="3624" y="2339"/>
                    </a:cubicBezTo>
                    <a:cubicBezTo>
                      <a:pt x="3698" y="2364"/>
                      <a:pt x="3768" y="2375"/>
                      <a:pt x="3834" y="2375"/>
                    </a:cubicBezTo>
                    <a:cubicBezTo>
                      <a:pt x="4456" y="2375"/>
                      <a:pt x="4664" y="1345"/>
                      <a:pt x="3963" y="1112"/>
                    </a:cubicBezTo>
                    <a:cubicBezTo>
                      <a:pt x="3051" y="807"/>
                      <a:pt x="2146" y="495"/>
                      <a:pt x="1280" y="72"/>
                    </a:cubicBezTo>
                    <a:cubicBezTo>
                      <a:pt x="1179" y="22"/>
                      <a:pt x="1080" y="1"/>
                      <a:pt x="98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3"/>
              <p:cNvSpPr/>
              <p:nvPr/>
            </p:nvSpPr>
            <p:spPr>
              <a:xfrm>
                <a:off x="2597825" y="3250950"/>
                <a:ext cx="566275" cy="449525"/>
              </a:xfrm>
              <a:custGeom>
                <a:rect b="b" l="l" r="r" t="t"/>
                <a:pathLst>
                  <a:path extrusionOk="0" h="17981" w="22651">
                    <a:moveTo>
                      <a:pt x="15479" y="1"/>
                    </a:moveTo>
                    <a:cubicBezTo>
                      <a:pt x="14995" y="1"/>
                      <a:pt x="14561" y="640"/>
                      <a:pt x="15001" y="1094"/>
                    </a:cubicBezTo>
                    <a:cubicBezTo>
                      <a:pt x="16068" y="2197"/>
                      <a:pt x="17097" y="3327"/>
                      <a:pt x="18058" y="4524"/>
                    </a:cubicBezTo>
                    <a:cubicBezTo>
                      <a:pt x="20203" y="7200"/>
                      <a:pt x="20539" y="9356"/>
                      <a:pt x="18326" y="11970"/>
                    </a:cubicBezTo>
                    <a:cubicBezTo>
                      <a:pt x="16741" y="13842"/>
                      <a:pt x="14764" y="16381"/>
                      <a:pt x="12441" y="16381"/>
                    </a:cubicBezTo>
                    <a:cubicBezTo>
                      <a:pt x="11659" y="16381"/>
                      <a:pt x="10837" y="16093"/>
                      <a:pt x="9977" y="15393"/>
                    </a:cubicBezTo>
                    <a:cubicBezTo>
                      <a:pt x="8460" y="14157"/>
                      <a:pt x="7101" y="12800"/>
                      <a:pt x="5549" y="11600"/>
                    </a:cubicBezTo>
                    <a:cubicBezTo>
                      <a:pt x="3159" y="9759"/>
                      <a:pt x="2603" y="8279"/>
                      <a:pt x="4369" y="5334"/>
                    </a:cubicBezTo>
                    <a:cubicBezTo>
                      <a:pt x="5020" y="4249"/>
                      <a:pt x="5853" y="3395"/>
                      <a:pt x="6396" y="2225"/>
                    </a:cubicBezTo>
                    <a:cubicBezTo>
                      <a:pt x="6631" y="1718"/>
                      <a:pt x="6187" y="1253"/>
                      <a:pt x="5773" y="1253"/>
                    </a:cubicBezTo>
                    <a:cubicBezTo>
                      <a:pt x="5585" y="1253"/>
                      <a:pt x="5403" y="1349"/>
                      <a:pt x="5295" y="1582"/>
                    </a:cubicBezTo>
                    <a:lnTo>
                      <a:pt x="5293" y="1583"/>
                    </a:lnTo>
                    <a:cubicBezTo>
                      <a:pt x="3869" y="4647"/>
                      <a:pt x="1" y="7425"/>
                      <a:pt x="2810" y="10900"/>
                    </a:cubicBezTo>
                    <a:cubicBezTo>
                      <a:pt x="4285" y="12726"/>
                      <a:pt x="6624" y="14085"/>
                      <a:pt x="8361" y="15649"/>
                    </a:cubicBezTo>
                    <a:cubicBezTo>
                      <a:pt x="9448" y="16630"/>
                      <a:pt x="10684" y="17826"/>
                      <a:pt x="12227" y="17966"/>
                    </a:cubicBezTo>
                    <a:cubicBezTo>
                      <a:pt x="12336" y="17976"/>
                      <a:pt x="12443" y="17980"/>
                      <a:pt x="12549" y="17980"/>
                    </a:cubicBezTo>
                    <a:cubicBezTo>
                      <a:pt x="14183" y="17980"/>
                      <a:pt x="15407" y="16833"/>
                      <a:pt x="16532" y="15740"/>
                    </a:cubicBezTo>
                    <a:cubicBezTo>
                      <a:pt x="18070" y="14245"/>
                      <a:pt x="20017" y="12475"/>
                      <a:pt x="20894" y="10464"/>
                    </a:cubicBezTo>
                    <a:cubicBezTo>
                      <a:pt x="22651" y="6425"/>
                      <a:pt x="18432" y="2806"/>
                      <a:pt x="15903" y="193"/>
                    </a:cubicBezTo>
                    <a:cubicBezTo>
                      <a:pt x="15772" y="58"/>
                      <a:pt x="15623" y="1"/>
                      <a:pt x="1547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3"/>
              <p:cNvSpPr/>
              <p:nvPr/>
            </p:nvSpPr>
            <p:spPr>
              <a:xfrm>
                <a:off x="2824475" y="3629625"/>
                <a:ext cx="191375" cy="157325"/>
              </a:xfrm>
              <a:custGeom>
                <a:rect b="b" l="l" r="r" t="t"/>
                <a:pathLst>
                  <a:path extrusionOk="0" h="6293" w="7655">
                    <a:moveTo>
                      <a:pt x="6851" y="1"/>
                    </a:moveTo>
                    <a:cubicBezTo>
                      <a:pt x="6532" y="1"/>
                      <a:pt x="6216" y="205"/>
                      <a:pt x="6220" y="616"/>
                    </a:cubicBezTo>
                    <a:cubicBezTo>
                      <a:pt x="6230" y="2085"/>
                      <a:pt x="6332" y="3550"/>
                      <a:pt x="6367" y="5018"/>
                    </a:cubicBezTo>
                    <a:lnTo>
                      <a:pt x="6367" y="5018"/>
                    </a:lnTo>
                    <a:cubicBezTo>
                      <a:pt x="4784" y="5016"/>
                      <a:pt x="3201" y="5002"/>
                      <a:pt x="1620" y="4903"/>
                    </a:cubicBezTo>
                    <a:lnTo>
                      <a:pt x="1620" y="4903"/>
                    </a:lnTo>
                    <a:cubicBezTo>
                      <a:pt x="1548" y="3728"/>
                      <a:pt x="1572" y="2552"/>
                      <a:pt x="1330" y="1391"/>
                    </a:cubicBezTo>
                    <a:cubicBezTo>
                      <a:pt x="1263" y="1071"/>
                      <a:pt x="1028" y="933"/>
                      <a:pt x="780" y="933"/>
                    </a:cubicBezTo>
                    <a:cubicBezTo>
                      <a:pt x="405" y="933"/>
                      <a:pt x="1" y="1248"/>
                      <a:pt x="101" y="1730"/>
                    </a:cubicBezTo>
                    <a:cubicBezTo>
                      <a:pt x="359" y="2971"/>
                      <a:pt x="270" y="4241"/>
                      <a:pt x="394" y="5498"/>
                    </a:cubicBezTo>
                    <a:cubicBezTo>
                      <a:pt x="429" y="5863"/>
                      <a:pt x="657" y="6107"/>
                      <a:pt x="1031" y="6137"/>
                    </a:cubicBezTo>
                    <a:cubicBezTo>
                      <a:pt x="3023" y="6287"/>
                      <a:pt x="5018" y="6293"/>
                      <a:pt x="7014" y="6293"/>
                    </a:cubicBezTo>
                    <a:cubicBezTo>
                      <a:pt x="7358" y="6293"/>
                      <a:pt x="7654" y="6002"/>
                      <a:pt x="7652" y="5656"/>
                    </a:cubicBezTo>
                    <a:cubicBezTo>
                      <a:pt x="7638" y="3974"/>
                      <a:pt x="7507" y="2298"/>
                      <a:pt x="7494" y="616"/>
                    </a:cubicBezTo>
                    <a:cubicBezTo>
                      <a:pt x="7491" y="206"/>
                      <a:pt x="7170" y="1"/>
                      <a:pt x="685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3"/>
              <p:cNvSpPr/>
              <p:nvPr/>
            </p:nvSpPr>
            <p:spPr>
              <a:xfrm>
                <a:off x="2335150" y="2829775"/>
                <a:ext cx="452700" cy="1858225"/>
              </a:xfrm>
              <a:custGeom>
                <a:rect b="b" l="l" r="r" t="t"/>
                <a:pathLst>
                  <a:path extrusionOk="0" h="74329" w="18108">
                    <a:moveTo>
                      <a:pt x="10381" y="0"/>
                    </a:moveTo>
                    <a:cubicBezTo>
                      <a:pt x="10323" y="0"/>
                      <a:pt x="10262" y="8"/>
                      <a:pt x="10198" y="26"/>
                    </a:cubicBezTo>
                    <a:cubicBezTo>
                      <a:pt x="0" y="2844"/>
                      <a:pt x="2457" y="18432"/>
                      <a:pt x="4474" y="25962"/>
                    </a:cubicBezTo>
                    <a:cubicBezTo>
                      <a:pt x="6520" y="33598"/>
                      <a:pt x="10273" y="40605"/>
                      <a:pt x="12558" y="48154"/>
                    </a:cubicBezTo>
                    <a:cubicBezTo>
                      <a:pt x="15062" y="56430"/>
                      <a:pt x="16462" y="65082"/>
                      <a:pt x="16816" y="73713"/>
                    </a:cubicBezTo>
                    <a:cubicBezTo>
                      <a:pt x="16832" y="74123"/>
                      <a:pt x="17161" y="74328"/>
                      <a:pt x="17480" y="74328"/>
                    </a:cubicBezTo>
                    <a:cubicBezTo>
                      <a:pt x="17798" y="74328"/>
                      <a:pt x="18107" y="74124"/>
                      <a:pt x="18091" y="73713"/>
                    </a:cubicBezTo>
                    <a:cubicBezTo>
                      <a:pt x="17572" y="61030"/>
                      <a:pt x="14599" y="49036"/>
                      <a:pt x="9838" y="37313"/>
                    </a:cubicBezTo>
                    <a:cubicBezTo>
                      <a:pt x="7085" y="30537"/>
                      <a:pt x="4518" y="23581"/>
                      <a:pt x="4184" y="16200"/>
                    </a:cubicBezTo>
                    <a:cubicBezTo>
                      <a:pt x="3935" y="10693"/>
                      <a:pt x="4107" y="3032"/>
                      <a:pt x="10536" y="1255"/>
                    </a:cubicBezTo>
                    <a:cubicBezTo>
                      <a:pt x="11261" y="1054"/>
                      <a:pt x="11037" y="0"/>
                      <a:pt x="1038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3"/>
              <p:cNvSpPr/>
              <p:nvPr/>
            </p:nvSpPr>
            <p:spPr>
              <a:xfrm>
                <a:off x="3085400" y="2774650"/>
                <a:ext cx="254075" cy="1917100"/>
              </a:xfrm>
              <a:custGeom>
                <a:rect b="b" l="l" r="r" t="t"/>
                <a:pathLst>
                  <a:path extrusionOk="0" h="76684" w="10163">
                    <a:moveTo>
                      <a:pt x="2487" y="0"/>
                    </a:moveTo>
                    <a:cubicBezTo>
                      <a:pt x="1748" y="0"/>
                      <a:pt x="1778" y="1199"/>
                      <a:pt x="2562" y="1277"/>
                    </a:cubicBezTo>
                    <a:lnTo>
                      <a:pt x="2562" y="1279"/>
                    </a:lnTo>
                    <a:cubicBezTo>
                      <a:pt x="10162" y="2051"/>
                      <a:pt x="7563" y="17987"/>
                      <a:pt x="7023" y="22591"/>
                    </a:cubicBezTo>
                    <a:cubicBezTo>
                      <a:pt x="6192" y="29674"/>
                      <a:pt x="4305" y="36551"/>
                      <a:pt x="3125" y="43573"/>
                    </a:cubicBezTo>
                    <a:cubicBezTo>
                      <a:pt x="1308" y="54363"/>
                      <a:pt x="558" y="65740"/>
                      <a:pt x="4153" y="76245"/>
                    </a:cubicBezTo>
                    <a:cubicBezTo>
                      <a:pt x="4257" y="76551"/>
                      <a:pt x="4514" y="76683"/>
                      <a:pt x="4769" y="76683"/>
                    </a:cubicBezTo>
                    <a:cubicBezTo>
                      <a:pt x="5158" y="76683"/>
                      <a:pt x="5543" y="76376"/>
                      <a:pt x="5382" y="75906"/>
                    </a:cubicBezTo>
                    <a:cubicBezTo>
                      <a:pt x="0" y="60176"/>
                      <a:pt x="4696" y="44208"/>
                      <a:pt x="7421" y="28504"/>
                    </a:cubicBezTo>
                    <a:cubicBezTo>
                      <a:pt x="8652" y="21409"/>
                      <a:pt x="9608" y="13774"/>
                      <a:pt x="8456" y="6606"/>
                    </a:cubicBezTo>
                    <a:cubicBezTo>
                      <a:pt x="7862" y="2912"/>
                      <a:pt x="6485" y="400"/>
                      <a:pt x="2562" y="4"/>
                    </a:cubicBezTo>
                    <a:cubicBezTo>
                      <a:pt x="2536" y="1"/>
                      <a:pt x="2511" y="0"/>
                      <a:pt x="2487"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2730675" y="3751875"/>
                <a:ext cx="156725" cy="932525"/>
              </a:xfrm>
              <a:custGeom>
                <a:rect b="b" l="l" r="r" t="t"/>
                <a:pathLst>
                  <a:path extrusionOk="0" h="37301" w="6269">
                    <a:moveTo>
                      <a:pt x="4627" y="0"/>
                    </a:moveTo>
                    <a:cubicBezTo>
                      <a:pt x="4372" y="0"/>
                      <a:pt x="4116" y="133"/>
                      <a:pt x="4011" y="438"/>
                    </a:cubicBezTo>
                    <a:cubicBezTo>
                      <a:pt x="0" y="12100"/>
                      <a:pt x="2913" y="25063"/>
                      <a:pt x="4956" y="36840"/>
                    </a:cubicBezTo>
                    <a:cubicBezTo>
                      <a:pt x="5011" y="37162"/>
                      <a:pt x="5240" y="37301"/>
                      <a:pt x="5486" y="37301"/>
                    </a:cubicBezTo>
                    <a:cubicBezTo>
                      <a:pt x="5857" y="37301"/>
                      <a:pt x="6268" y="36984"/>
                      <a:pt x="6184" y="36502"/>
                    </a:cubicBezTo>
                    <a:cubicBezTo>
                      <a:pt x="4183" y="24959"/>
                      <a:pt x="1305" y="12214"/>
                      <a:pt x="5240" y="778"/>
                    </a:cubicBezTo>
                    <a:cubicBezTo>
                      <a:pt x="5401" y="308"/>
                      <a:pt x="5016" y="0"/>
                      <a:pt x="462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2975900" y="3752175"/>
                <a:ext cx="100175" cy="936225"/>
              </a:xfrm>
              <a:custGeom>
                <a:rect b="b" l="l" r="r" t="t"/>
                <a:pathLst>
                  <a:path extrusionOk="0" h="37449" w="4007">
                    <a:moveTo>
                      <a:pt x="774" y="1"/>
                    </a:moveTo>
                    <a:cubicBezTo>
                      <a:pt x="379" y="1"/>
                      <a:pt x="1" y="303"/>
                      <a:pt x="185" y="765"/>
                    </a:cubicBezTo>
                    <a:lnTo>
                      <a:pt x="185" y="766"/>
                    </a:lnTo>
                    <a:cubicBezTo>
                      <a:pt x="2725" y="7118"/>
                      <a:pt x="1918" y="14361"/>
                      <a:pt x="1914" y="21073"/>
                    </a:cubicBezTo>
                    <a:cubicBezTo>
                      <a:pt x="1914" y="26464"/>
                      <a:pt x="1022" y="31402"/>
                      <a:pt x="185" y="36647"/>
                    </a:cubicBezTo>
                    <a:cubicBezTo>
                      <a:pt x="108" y="37131"/>
                      <a:pt x="522" y="37448"/>
                      <a:pt x="893" y="37448"/>
                    </a:cubicBezTo>
                    <a:cubicBezTo>
                      <a:pt x="1137" y="37448"/>
                      <a:pt x="1363" y="37309"/>
                      <a:pt x="1415" y="36988"/>
                    </a:cubicBezTo>
                    <a:cubicBezTo>
                      <a:pt x="2279" y="31567"/>
                      <a:pt x="3184" y="26645"/>
                      <a:pt x="3189" y="21073"/>
                    </a:cubicBezTo>
                    <a:cubicBezTo>
                      <a:pt x="3196" y="14231"/>
                      <a:pt x="4007" y="6909"/>
                      <a:pt x="1415" y="426"/>
                    </a:cubicBezTo>
                    <a:cubicBezTo>
                      <a:pt x="1296" y="129"/>
                      <a:pt x="1031" y="1"/>
                      <a:pt x="77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490375" y="1655425"/>
                <a:ext cx="2120325" cy="1760650"/>
              </a:xfrm>
              <a:custGeom>
                <a:rect b="b" l="l" r="r" t="t"/>
                <a:pathLst>
                  <a:path extrusionOk="0" h="70426" w="84813">
                    <a:moveTo>
                      <a:pt x="14845" y="0"/>
                    </a:moveTo>
                    <a:cubicBezTo>
                      <a:pt x="12305" y="0"/>
                      <a:pt x="9928" y="3147"/>
                      <a:pt x="8311" y="4911"/>
                    </a:cubicBezTo>
                    <a:cubicBezTo>
                      <a:pt x="6219" y="7196"/>
                      <a:pt x="2357" y="9301"/>
                      <a:pt x="937" y="11942"/>
                    </a:cubicBezTo>
                    <a:cubicBezTo>
                      <a:pt x="0" y="13679"/>
                      <a:pt x="802" y="15419"/>
                      <a:pt x="1359" y="17203"/>
                    </a:cubicBezTo>
                    <a:cubicBezTo>
                      <a:pt x="3839" y="25145"/>
                      <a:pt x="8576" y="31828"/>
                      <a:pt x="13936" y="38090"/>
                    </a:cubicBezTo>
                    <a:cubicBezTo>
                      <a:pt x="26128" y="52338"/>
                      <a:pt x="40313" y="63035"/>
                      <a:pt x="57535" y="70369"/>
                    </a:cubicBezTo>
                    <a:cubicBezTo>
                      <a:pt x="57628" y="70408"/>
                      <a:pt x="57719" y="70426"/>
                      <a:pt x="57806" y="70426"/>
                    </a:cubicBezTo>
                    <a:cubicBezTo>
                      <a:pt x="58420" y="70426"/>
                      <a:pt x="58838" y="69549"/>
                      <a:pt x="58179" y="69269"/>
                    </a:cubicBezTo>
                    <a:cubicBezTo>
                      <a:pt x="42135" y="62437"/>
                      <a:pt x="28874" y="52742"/>
                      <a:pt x="17149" y="39810"/>
                    </a:cubicBezTo>
                    <a:cubicBezTo>
                      <a:pt x="11413" y="33487"/>
                      <a:pt x="6007" y="26653"/>
                      <a:pt x="3134" y="18516"/>
                    </a:cubicBezTo>
                    <a:cubicBezTo>
                      <a:pt x="2121" y="15649"/>
                      <a:pt x="1628" y="13737"/>
                      <a:pt x="3502" y="11212"/>
                    </a:cubicBezTo>
                    <a:cubicBezTo>
                      <a:pt x="4512" y="9853"/>
                      <a:pt x="6399" y="8810"/>
                      <a:pt x="7597" y="7591"/>
                    </a:cubicBezTo>
                    <a:cubicBezTo>
                      <a:pt x="9223" y="5937"/>
                      <a:pt x="11478" y="2199"/>
                      <a:pt x="13765" y="1560"/>
                    </a:cubicBezTo>
                    <a:cubicBezTo>
                      <a:pt x="13967" y="1504"/>
                      <a:pt x="14169" y="1477"/>
                      <a:pt x="14369" y="1477"/>
                    </a:cubicBezTo>
                    <a:cubicBezTo>
                      <a:pt x="17204" y="1477"/>
                      <a:pt x="19758" y="6836"/>
                      <a:pt x="21084" y="8780"/>
                    </a:cubicBezTo>
                    <a:cubicBezTo>
                      <a:pt x="22943" y="11505"/>
                      <a:pt x="24912" y="14146"/>
                      <a:pt x="26992" y="16701"/>
                    </a:cubicBezTo>
                    <a:cubicBezTo>
                      <a:pt x="31715" y="22527"/>
                      <a:pt x="36955" y="27940"/>
                      <a:pt x="43031" y="32363"/>
                    </a:cubicBezTo>
                    <a:cubicBezTo>
                      <a:pt x="49959" y="37406"/>
                      <a:pt x="57339" y="42432"/>
                      <a:pt x="65095" y="46116"/>
                    </a:cubicBezTo>
                    <a:cubicBezTo>
                      <a:pt x="69312" y="48120"/>
                      <a:pt x="72932" y="48762"/>
                      <a:pt x="76810" y="48762"/>
                    </a:cubicBezTo>
                    <a:cubicBezTo>
                      <a:pt x="79063" y="48762"/>
                      <a:pt x="81403" y="48545"/>
                      <a:pt x="83999" y="48252"/>
                    </a:cubicBezTo>
                    <a:cubicBezTo>
                      <a:pt x="84777" y="48164"/>
                      <a:pt x="84813" y="46973"/>
                      <a:pt x="84082" y="46973"/>
                    </a:cubicBezTo>
                    <a:cubicBezTo>
                      <a:pt x="84055" y="46973"/>
                      <a:pt x="84028" y="46974"/>
                      <a:pt x="83999" y="46977"/>
                    </a:cubicBezTo>
                    <a:lnTo>
                      <a:pt x="84001" y="46977"/>
                    </a:lnTo>
                    <a:cubicBezTo>
                      <a:pt x="81276" y="47286"/>
                      <a:pt x="78783" y="47647"/>
                      <a:pt x="76265" y="47647"/>
                    </a:cubicBezTo>
                    <a:cubicBezTo>
                      <a:pt x="74247" y="47647"/>
                      <a:pt x="72213" y="47415"/>
                      <a:pt x="70031" y="46737"/>
                    </a:cubicBezTo>
                    <a:cubicBezTo>
                      <a:pt x="65039" y="45187"/>
                      <a:pt x="60392" y="42239"/>
                      <a:pt x="55980" y="39489"/>
                    </a:cubicBezTo>
                    <a:cubicBezTo>
                      <a:pt x="47250" y="34051"/>
                      <a:pt x="38903" y="28214"/>
                      <a:pt x="31962" y="20561"/>
                    </a:cubicBezTo>
                    <a:cubicBezTo>
                      <a:pt x="28418" y="16654"/>
                      <a:pt x="25165" y="12489"/>
                      <a:pt x="22186" y="8136"/>
                    </a:cubicBezTo>
                    <a:cubicBezTo>
                      <a:pt x="20691" y="5953"/>
                      <a:pt x="19029" y="2367"/>
                      <a:pt x="16856" y="724"/>
                    </a:cubicBezTo>
                    <a:cubicBezTo>
                      <a:pt x="16182" y="214"/>
                      <a:pt x="15508" y="0"/>
                      <a:pt x="14845"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1739775" y="3389500"/>
                <a:ext cx="216075" cy="1251275"/>
              </a:xfrm>
              <a:custGeom>
                <a:rect b="b" l="l" r="r" t="t"/>
                <a:pathLst>
                  <a:path extrusionOk="0" h="50051" w="8643">
                    <a:moveTo>
                      <a:pt x="7868" y="0"/>
                    </a:moveTo>
                    <a:cubicBezTo>
                      <a:pt x="7615" y="0"/>
                      <a:pt x="7364" y="135"/>
                      <a:pt x="7268" y="445"/>
                    </a:cubicBezTo>
                    <a:cubicBezTo>
                      <a:pt x="4738" y="8592"/>
                      <a:pt x="3764" y="16950"/>
                      <a:pt x="2579" y="25360"/>
                    </a:cubicBezTo>
                    <a:cubicBezTo>
                      <a:pt x="1453" y="33352"/>
                      <a:pt x="1" y="41343"/>
                      <a:pt x="1" y="49434"/>
                    </a:cubicBezTo>
                    <a:cubicBezTo>
                      <a:pt x="1" y="49845"/>
                      <a:pt x="320" y="50050"/>
                      <a:pt x="638" y="50050"/>
                    </a:cubicBezTo>
                    <a:cubicBezTo>
                      <a:pt x="956" y="50050"/>
                      <a:pt x="1274" y="49845"/>
                      <a:pt x="1274" y="49434"/>
                    </a:cubicBezTo>
                    <a:cubicBezTo>
                      <a:pt x="1274" y="40804"/>
                      <a:pt x="2926" y="32301"/>
                      <a:pt x="4087" y="23777"/>
                    </a:cubicBezTo>
                    <a:cubicBezTo>
                      <a:pt x="5146" y="15989"/>
                      <a:pt x="6158" y="8312"/>
                      <a:pt x="8496" y="785"/>
                    </a:cubicBezTo>
                    <a:cubicBezTo>
                      <a:pt x="8643" y="311"/>
                      <a:pt x="8253" y="0"/>
                      <a:pt x="7868"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560650" y="1790825"/>
                <a:ext cx="452550" cy="402325"/>
              </a:xfrm>
              <a:custGeom>
                <a:rect b="b" l="l" r="r" t="t"/>
                <a:pathLst>
                  <a:path extrusionOk="0" h="16093" w="18102">
                    <a:moveTo>
                      <a:pt x="17219" y="1"/>
                    </a:moveTo>
                    <a:cubicBezTo>
                      <a:pt x="17026" y="1"/>
                      <a:pt x="16832" y="89"/>
                      <a:pt x="16700" y="302"/>
                    </a:cubicBezTo>
                    <a:cubicBezTo>
                      <a:pt x="14794" y="3380"/>
                      <a:pt x="11573" y="5472"/>
                      <a:pt x="8756" y="7634"/>
                    </a:cubicBezTo>
                    <a:cubicBezTo>
                      <a:pt x="5854" y="9863"/>
                      <a:pt x="3534" y="12762"/>
                      <a:pt x="551" y="14876"/>
                    </a:cubicBezTo>
                    <a:cubicBezTo>
                      <a:pt x="0" y="15266"/>
                      <a:pt x="343" y="16093"/>
                      <a:pt x="859" y="16093"/>
                    </a:cubicBezTo>
                    <a:cubicBezTo>
                      <a:pt x="966" y="16093"/>
                      <a:pt x="1080" y="16058"/>
                      <a:pt x="1195" y="15976"/>
                    </a:cubicBezTo>
                    <a:cubicBezTo>
                      <a:pt x="4660" y="13517"/>
                      <a:pt x="7450" y="10224"/>
                      <a:pt x="10841" y="7639"/>
                    </a:cubicBezTo>
                    <a:cubicBezTo>
                      <a:pt x="13402" y="5687"/>
                      <a:pt x="16083" y="3720"/>
                      <a:pt x="17802" y="944"/>
                    </a:cubicBezTo>
                    <a:cubicBezTo>
                      <a:pt x="18101" y="459"/>
                      <a:pt x="17661" y="1"/>
                      <a:pt x="1721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3"/>
              <p:cNvSpPr/>
              <p:nvPr/>
            </p:nvSpPr>
            <p:spPr>
              <a:xfrm>
                <a:off x="598500" y="1862075"/>
                <a:ext cx="454675" cy="392875"/>
              </a:xfrm>
              <a:custGeom>
                <a:rect b="b" l="l" r="r" t="t"/>
                <a:pathLst>
                  <a:path extrusionOk="0" h="15715" w="18187">
                    <a:moveTo>
                      <a:pt x="17292" y="0"/>
                    </a:moveTo>
                    <a:cubicBezTo>
                      <a:pt x="17097" y="0"/>
                      <a:pt x="16900" y="84"/>
                      <a:pt x="16761" y="286"/>
                    </a:cubicBezTo>
                    <a:cubicBezTo>
                      <a:pt x="14755" y="3200"/>
                      <a:pt x="11632" y="5012"/>
                      <a:pt x="8898" y="7158"/>
                    </a:cubicBezTo>
                    <a:cubicBezTo>
                      <a:pt x="5945" y="9478"/>
                      <a:pt x="3288" y="12154"/>
                      <a:pt x="480" y="14645"/>
                    </a:cubicBezTo>
                    <a:cubicBezTo>
                      <a:pt x="0" y="15071"/>
                      <a:pt x="448" y="15714"/>
                      <a:pt x="959" y="15714"/>
                    </a:cubicBezTo>
                    <a:cubicBezTo>
                      <a:pt x="1101" y="15714"/>
                      <a:pt x="1248" y="15664"/>
                      <a:pt x="1382" y="15546"/>
                    </a:cubicBezTo>
                    <a:lnTo>
                      <a:pt x="1383" y="15546"/>
                    </a:lnTo>
                    <a:cubicBezTo>
                      <a:pt x="4636" y="12659"/>
                      <a:pt x="7725" y="9617"/>
                      <a:pt x="11211" y="7004"/>
                    </a:cubicBezTo>
                    <a:cubicBezTo>
                      <a:pt x="13636" y="5186"/>
                      <a:pt x="16121" y="3460"/>
                      <a:pt x="17861" y="929"/>
                    </a:cubicBezTo>
                    <a:cubicBezTo>
                      <a:pt x="18187" y="455"/>
                      <a:pt x="17745" y="0"/>
                      <a:pt x="172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205475" y="1333375"/>
                <a:ext cx="579725" cy="574850"/>
              </a:xfrm>
              <a:custGeom>
                <a:rect b="b" l="l" r="r" t="t"/>
                <a:pathLst>
                  <a:path extrusionOk="0" h="22994" w="23189">
                    <a:moveTo>
                      <a:pt x="8964" y="0"/>
                    </a:moveTo>
                    <a:cubicBezTo>
                      <a:pt x="8743" y="0"/>
                      <a:pt x="8534" y="71"/>
                      <a:pt x="8342" y="224"/>
                    </a:cubicBezTo>
                    <a:cubicBezTo>
                      <a:pt x="7311" y="1044"/>
                      <a:pt x="7508" y="2584"/>
                      <a:pt x="8217" y="4296"/>
                    </a:cubicBezTo>
                    <a:lnTo>
                      <a:pt x="8217" y="4296"/>
                    </a:lnTo>
                    <a:cubicBezTo>
                      <a:pt x="6692" y="2712"/>
                      <a:pt x="5147" y="1485"/>
                      <a:pt x="3967" y="1485"/>
                    </a:cubicBezTo>
                    <a:cubicBezTo>
                      <a:pt x="3565" y="1485"/>
                      <a:pt x="3205" y="1628"/>
                      <a:pt x="2904" y="1948"/>
                    </a:cubicBezTo>
                    <a:cubicBezTo>
                      <a:pt x="2237" y="2654"/>
                      <a:pt x="2908" y="4099"/>
                      <a:pt x="4129" y="5771"/>
                    </a:cubicBezTo>
                    <a:lnTo>
                      <a:pt x="4129" y="5771"/>
                    </a:lnTo>
                    <a:cubicBezTo>
                      <a:pt x="3613" y="5520"/>
                      <a:pt x="3133" y="5376"/>
                      <a:pt x="2709" y="5376"/>
                    </a:cubicBezTo>
                    <a:cubicBezTo>
                      <a:pt x="2413" y="5376"/>
                      <a:pt x="2144" y="5447"/>
                      <a:pt x="1911" y="5600"/>
                    </a:cubicBezTo>
                    <a:cubicBezTo>
                      <a:pt x="1" y="6855"/>
                      <a:pt x="2980" y="10052"/>
                      <a:pt x="5875" y="12674"/>
                    </a:cubicBezTo>
                    <a:lnTo>
                      <a:pt x="5875" y="12674"/>
                    </a:lnTo>
                    <a:cubicBezTo>
                      <a:pt x="5218" y="12416"/>
                      <a:pt x="4604" y="12249"/>
                      <a:pt x="4115" y="12249"/>
                    </a:cubicBezTo>
                    <a:cubicBezTo>
                      <a:pt x="3247" y="12249"/>
                      <a:pt x="2773" y="12775"/>
                      <a:pt x="3142" y="14256"/>
                    </a:cubicBezTo>
                    <a:cubicBezTo>
                      <a:pt x="3561" y="15938"/>
                      <a:pt x="6320" y="17502"/>
                      <a:pt x="7614" y="18426"/>
                    </a:cubicBezTo>
                    <a:cubicBezTo>
                      <a:pt x="9993" y="20129"/>
                      <a:pt x="12536" y="21772"/>
                      <a:pt x="15232" y="22935"/>
                    </a:cubicBezTo>
                    <a:cubicBezTo>
                      <a:pt x="15325" y="22976"/>
                      <a:pt x="15418" y="22994"/>
                      <a:pt x="15506" y="22994"/>
                    </a:cubicBezTo>
                    <a:cubicBezTo>
                      <a:pt x="16118" y="22994"/>
                      <a:pt x="16531" y="22119"/>
                      <a:pt x="15875" y="21835"/>
                    </a:cubicBezTo>
                    <a:lnTo>
                      <a:pt x="15873" y="21835"/>
                    </a:lnTo>
                    <a:cubicBezTo>
                      <a:pt x="12913" y="20559"/>
                      <a:pt x="10092" y="18730"/>
                      <a:pt x="7524" y="16796"/>
                    </a:cubicBezTo>
                    <a:cubicBezTo>
                      <a:pt x="6763" y="16222"/>
                      <a:pt x="3484" y="13928"/>
                      <a:pt x="4924" y="13432"/>
                    </a:cubicBezTo>
                    <a:cubicBezTo>
                      <a:pt x="4968" y="13417"/>
                      <a:pt x="5019" y="13410"/>
                      <a:pt x="5075" y="13410"/>
                    </a:cubicBezTo>
                    <a:cubicBezTo>
                      <a:pt x="6161" y="13410"/>
                      <a:pt x="9423" y="16072"/>
                      <a:pt x="10190" y="16478"/>
                    </a:cubicBezTo>
                    <a:cubicBezTo>
                      <a:pt x="10302" y="16538"/>
                      <a:pt x="10412" y="16565"/>
                      <a:pt x="10515" y="16565"/>
                    </a:cubicBezTo>
                    <a:cubicBezTo>
                      <a:pt x="11015" y="16565"/>
                      <a:pt x="11340" y="15932"/>
                      <a:pt x="10963" y="15477"/>
                    </a:cubicBezTo>
                    <a:cubicBezTo>
                      <a:pt x="9476" y="13683"/>
                      <a:pt x="7689" y="12208"/>
                      <a:pt x="5962" y="10654"/>
                    </a:cubicBezTo>
                    <a:cubicBezTo>
                      <a:pt x="5082" y="9863"/>
                      <a:pt x="1950" y="7154"/>
                      <a:pt x="3063" y="6881"/>
                    </a:cubicBezTo>
                    <a:cubicBezTo>
                      <a:pt x="3118" y="6867"/>
                      <a:pt x="3177" y="6860"/>
                      <a:pt x="3239" y="6860"/>
                    </a:cubicBezTo>
                    <a:cubicBezTo>
                      <a:pt x="5180" y="6860"/>
                      <a:pt x="10491" y="13263"/>
                      <a:pt x="11794" y="14490"/>
                    </a:cubicBezTo>
                    <a:cubicBezTo>
                      <a:pt x="11924" y="14612"/>
                      <a:pt x="12075" y="14664"/>
                      <a:pt x="12223" y="14664"/>
                    </a:cubicBezTo>
                    <a:cubicBezTo>
                      <a:pt x="12666" y="14664"/>
                      <a:pt x="13080" y="14195"/>
                      <a:pt x="12796" y="13718"/>
                    </a:cubicBezTo>
                    <a:cubicBezTo>
                      <a:pt x="11682" y="11850"/>
                      <a:pt x="10207" y="10237"/>
                      <a:pt x="8752" y="8632"/>
                    </a:cubicBezTo>
                    <a:cubicBezTo>
                      <a:pt x="8017" y="7822"/>
                      <a:pt x="3707" y="4127"/>
                      <a:pt x="3926" y="3014"/>
                    </a:cubicBezTo>
                    <a:cubicBezTo>
                      <a:pt x="3938" y="2950"/>
                      <a:pt x="3979" y="2920"/>
                      <a:pt x="4042" y="2920"/>
                    </a:cubicBezTo>
                    <a:cubicBezTo>
                      <a:pt x="4703" y="2920"/>
                      <a:pt x="7870" y="6105"/>
                      <a:pt x="8368" y="6670"/>
                    </a:cubicBezTo>
                    <a:cubicBezTo>
                      <a:pt x="9902" y="8413"/>
                      <a:pt x="11296" y="10284"/>
                      <a:pt x="12896" y="11970"/>
                    </a:cubicBezTo>
                    <a:cubicBezTo>
                      <a:pt x="13025" y="12106"/>
                      <a:pt x="13175" y="12163"/>
                      <a:pt x="13321" y="12163"/>
                    </a:cubicBezTo>
                    <a:cubicBezTo>
                      <a:pt x="13751" y="12163"/>
                      <a:pt x="14148" y="11665"/>
                      <a:pt x="13897" y="11198"/>
                    </a:cubicBezTo>
                    <a:cubicBezTo>
                      <a:pt x="13059" y="9639"/>
                      <a:pt x="12065" y="8176"/>
                      <a:pt x="11161" y="6656"/>
                    </a:cubicBezTo>
                    <a:cubicBezTo>
                      <a:pt x="10865" y="6155"/>
                      <a:pt x="8538" y="1466"/>
                      <a:pt x="9293" y="1466"/>
                    </a:cubicBezTo>
                    <a:cubicBezTo>
                      <a:pt x="9306" y="1466"/>
                      <a:pt x="9321" y="1468"/>
                      <a:pt x="9336" y="1471"/>
                    </a:cubicBezTo>
                    <a:cubicBezTo>
                      <a:pt x="10134" y="1627"/>
                      <a:pt x="11645" y="4876"/>
                      <a:pt x="12114" y="5644"/>
                    </a:cubicBezTo>
                    <a:cubicBezTo>
                      <a:pt x="13208" y="7447"/>
                      <a:pt x="14199" y="9262"/>
                      <a:pt x="15574" y="10867"/>
                    </a:cubicBezTo>
                    <a:cubicBezTo>
                      <a:pt x="15687" y="10999"/>
                      <a:pt x="15836" y="11056"/>
                      <a:pt x="15988" y="11056"/>
                    </a:cubicBezTo>
                    <a:cubicBezTo>
                      <a:pt x="16381" y="11056"/>
                      <a:pt x="16792" y="10674"/>
                      <a:pt x="16638" y="10248"/>
                    </a:cubicBezTo>
                    <a:cubicBezTo>
                      <a:pt x="16226" y="9108"/>
                      <a:pt x="15126" y="6619"/>
                      <a:pt x="15493" y="5439"/>
                    </a:cubicBezTo>
                    <a:cubicBezTo>
                      <a:pt x="15617" y="5044"/>
                      <a:pt x="15766" y="4879"/>
                      <a:pt x="15931" y="4879"/>
                    </a:cubicBezTo>
                    <a:cubicBezTo>
                      <a:pt x="16670" y="4879"/>
                      <a:pt x="17699" y="8208"/>
                      <a:pt x="17920" y="8745"/>
                    </a:cubicBezTo>
                    <a:cubicBezTo>
                      <a:pt x="18984" y="11321"/>
                      <a:pt x="20005" y="13953"/>
                      <a:pt x="21873" y="16064"/>
                    </a:cubicBezTo>
                    <a:cubicBezTo>
                      <a:pt x="22001" y="16209"/>
                      <a:pt x="22148" y="16270"/>
                      <a:pt x="22292" y="16270"/>
                    </a:cubicBezTo>
                    <a:cubicBezTo>
                      <a:pt x="22760" y="16270"/>
                      <a:pt x="23188" y="15631"/>
                      <a:pt x="22774" y="15163"/>
                    </a:cubicBezTo>
                    <a:cubicBezTo>
                      <a:pt x="20515" y="12610"/>
                      <a:pt x="19551" y="9206"/>
                      <a:pt x="18223" y="6134"/>
                    </a:cubicBezTo>
                    <a:cubicBezTo>
                      <a:pt x="17858" y="5288"/>
                      <a:pt x="17183" y="2965"/>
                      <a:pt x="15987" y="2726"/>
                    </a:cubicBezTo>
                    <a:cubicBezTo>
                      <a:pt x="15838" y="2697"/>
                      <a:pt x="15699" y="2682"/>
                      <a:pt x="15572" y="2682"/>
                    </a:cubicBezTo>
                    <a:cubicBezTo>
                      <a:pt x="14164" y="2682"/>
                      <a:pt x="14033" y="4411"/>
                      <a:pt x="14300" y="6264"/>
                    </a:cubicBezTo>
                    <a:lnTo>
                      <a:pt x="14300" y="6264"/>
                    </a:lnTo>
                    <a:cubicBezTo>
                      <a:pt x="12659" y="3411"/>
                      <a:pt x="10503" y="0"/>
                      <a:pt x="896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1969325" y="4007150"/>
                <a:ext cx="445325" cy="120825"/>
              </a:xfrm>
              <a:custGeom>
                <a:rect b="b" l="l" r="r" t="t"/>
                <a:pathLst>
                  <a:path extrusionOk="0" h="4833" w="17813">
                    <a:moveTo>
                      <a:pt x="13461" y="1101"/>
                    </a:moveTo>
                    <a:cubicBezTo>
                      <a:pt x="14880" y="1101"/>
                      <a:pt x="16066" y="1352"/>
                      <a:pt x="16226" y="2206"/>
                    </a:cubicBezTo>
                    <a:cubicBezTo>
                      <a:pt x="16454" y="3428"/>
                      <a:pt x="13971" y="3671"/>
                      <a:pt x="11686" y="3671"/>
                    </a:cubicBezTo>
                    <a:cubicBezTo>
                      <a:pt x="10254" y="3671"/>
                      <a:pt x="8899" y="3575"/>
                      <a:pt x="8338" y="3565"/>
                    </a:cubicBezTo>
                    <a:cubicBezTo>
                      <a:pt x="6758" y="3537"/>
                      <a:pt x="5179" y="3474"/>
                      <a:pt x="3599" y="3451"/>
                    </a:cubicBezTo>
                    <a:cubicBezTo>
                      <a:pt x="1547" y="3421"/>
                      <a:pt x="1203" y="3256"/>
                      <a:pt x="1342" y="1428"/>
                    </a:cubicBezTo>
                    <a:lnTo>
                      <a:pt x="1342" y="1428"/>
                    </a:lnTo>
                    <a:cubicBezTo>
                      <a:pt x="2619" y="1661"/>
                      <a:pt x="3888" y="1747"/>
                      <a:pt x="5162" y="1747"/>
                    </a:cubicBezTo>
                    <a:cubicBezTo>
                      <a:pt x="6269" y="1747"/>
                      <a:pt x="7379" y="1682"/>
                      <a:pt x="8503" y="1591"/>
                    </a:cubicBezTo>
                    <a:cubicBezTo>
                      <a:pt x="9415" y="1517"/>
                      <a:pt x="11632" y="1101"/>
                      <a:pt x="13461" y="1101"/>
                    </a:cubicBezTo>
                    <a:close/>
                    <a:moveTo>
                      <a:pt x="14169" y="0"/>
                    </a:moveTo>
                    <a:cubicBezTo>
                      <a:pt x="11179" y="0"/>
                      <a:pt x="8190" y="490"/>
                      <a:pt x="5208" y="490"/>
                    </a:cubicBezTo>
                    <a:cubicBezTo>
                      <a:pt x="3986" y="490"/>
                      <a:pt x="2765" y="408"/>
                      <a:pt x="1546" y="176"/>
                    </a:cubicBezTo>
                    <a:cubicBezTo>
                      <a:pt x="1499" y="167"/>
                      <a:pt x="1454" y="162"/>
                      <a:pt x="1411" y="162"/>
                    </a:cubicBezTo>
                    <a:cubicBezTo>
                      <a:pt x="1226" y="162"/>
                      <a:pt x="1072" y="238"/>
                      <a:pt x="959" y="352"/>
                    </a:cubicBezTo>
                    <a:lnTo>
                      <a:pt x="959" y="352"/>
                    </a:lnTo>
                    <a:cubicBezTo>
                      <a:pt x="911" y="342"/>
                      <a:pt x="860" y="337"/>
                      <a:pt x="810" y="337"/>
                    </a:cubicBezTo>
                    <a:cubicBezTo>
                      <a:pt x="490" y="337"/>
                      <a:pt x="150" y="541"/>
                      <a:pt x="110" y="947"/>
                    </a:cubicBezTo>
                    <a:cubicBezTo>
                      <a:pt x="1" y="1994"/>
                      <a:pt x="1" y="3050"/>
                      <a:pt x="110" y="4097"/>
                    </a:cubicBezTo>
                    <a:cubicBezTo>
                      <a:pt x="143" y="4431"/>
                      <a:pt x="369" y="4735"/>
                      <a:pt x="735" y="4735"/>
                    </a:cubicBezTo>
                    <a:cubicBezTo>
                      <a:pt x="740" y="4735"/>
                      <a:pt x="744" y="4735"/>
                      <a:pt x="748" y="4735"/>
                    </a:cubicBezTo>
                    <a:cubicBezTo>
                      <a:pt x="1189" y="4727"/>
                      <a:pt x="1631" y="4724"/>
                      <a:pt x="2072" y="4724"/>
                    </a:cubicBezTo>
                    <a:cubicBezTo>
                      <a:pt x="4574" y="4724"/>
                      <a:pt x="7074" y="4833"/>
                      <a:pt x="9568" y="4833"/>
                    </a:cubicBezTo>
                    <a:cubicBezTo>
                      <a:pt x="12151" y="4833"/>
                      <a:pt x="14727" y="4716"/>
                      <a:pt x="17295" y="4240"/>
                    </a:cubicBezTo>
                    <a:cubicBezTo>
                      <a:pt x="17642" y="4176"/>
                      <a:pt x="17813" y="3767"/>
                      <a:pt x="17741" y="3455"/>
                    </a:cubicBezTo>
                    <a:cubicBezTo>
                      <a:pt x="17511" y="2587"/>
                      <a:pt x="17413" y="1689"/>
                      <a:pt x="17448" y="789"/>
                    </a:cubicBezTo>
                    <a:cubicBezTo>
                      <a:pt x="17443" y="414"/>
                      <a:pt x="17157" y="197"/>
                      <a:pt x="16811" y="153"/>
                    </a:cubicBezTo>
                    <a:cubicBezTo>
                      <a:pt x="15930" y="43"/>
                      <a:pt x="15049" y="0"/>
                      <a:pt x="141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1948375" y="4090275"/>
                <a:ext cx="499250" cy="414750"/>
              </a:xfrm>
              <a:custGeom>
                <a:rect b="b" l="l" r="r" t="t"/>
                <a:pathLst>
                  <a:path extrusionOk="0" h="16590" w="19970">
                    <a:moveTo>
                      <a:pt x="1895" y="1"/>
                    </a:moveTo>
                    <a:cubicBezTo>
                      <a:pt x="1576" y="1"/>
                      <a:pt x="1259" y="205"/>
                      <a:pt x="1262" y="616"/>
                    </a:cubicBezTo>
                    <a:lnTo>
                      <a:pt x="1263" y="617"/>
                    </a:lnTo>
                    <a:cubicBezTo>
                      <a:pt x="1288" y="4296"/>
                      <a:pt x="1" y="7990"/>
                      <a:pt x="537" y="11674"/>
                    </a:cubicBezTo>
                    <a:cubicBezTo>
                      <a:pt x="1042" y="15132"/>
                      <a:pt x="3180" y="15900"/>
                      <a:pt x="6379" y="16291"/>
                    </a:cubicBezTo>
                    <a:cubicBezTo>
                      <a:pt x="7574" y="16437"/>
                      <a:pt x="8992" y="16590"/>
                      <a:pt x="10430" y="16590"/>
                    </a:cubicBezTo>
                    <a:cubicBezTo>
                      <a:pt x="13040" y="16590"/>
                      <a:pt x="15717" y="16087"/>
                      <a:pt x="17251" y="14124"/>
                    </a:cubicBezTo>
                    <a:cubicBezTo>
                      <a:pt x="19969" y="10648"/>
                      <a:pt x="18349" y="4730"/>
                      <a:pt x="18286" y="773"/>
                    </a:cubicBezTo>
                    <a:cubicBezTo>
                      <a:pt x="18280" y="363"/>
                      <a:pt x="17958" y="157"/>
                      <a:pt x="17639" y="157"/>
                    </a:cubicBezTo>
                    <a:cubicBezTo>
                      <a:pt x="17320" y="157"/>
                      <a:pt x="17005" y="362"/>
                      <a:pt x="17011" y="773"/>
                    </a:cubicBezTo>
                    <a:cubicBezTo>
                      <a:pt x="17067" y="4246"/>
                      <a:pt x="18018" y="8190"/>
                      <a:pt x="17064" y="11602"/>
                    </a:cubicBezTo>
                    <a:cubicBezTo>
                      <a:pt x="16227" y="14588"/>
                      <a:pt x="13228" y="15325"/>
                      <a:pt x="10222" y="15325"/>
                    </a:cubicBezTo>
                    <a:cubicBezTo>
                      <a:pt x="8601" y="15325"/>
                      <a:pt x="6978" y="15111"/>
                      <a:pt x="5690" y="14920"/>
                    </a:cubicBezTo>
                    <a:cubicBezTo>
                      <a:pt x="1753" y="14338"/>
                      <a:pt x="1521" y="11481"/>
                      <a:pt x="1803" y="8028"/>
                    </a:cubicBezTo>
                    <a:cubicBezTo>
                      <a:pt x="2007" y="5556"/>
                      <a:pt x="2554" y="3104"/>
                      <a:pt x="2536" y="616"/>
                    </a:cubicBezTo>
                    <a:cubicBezTo>
                      <a:pt x="2534" y="206"/>
                      <a:pt x="2213" y="1"/>
                      <a:pt x="189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3258550" y="3652275"/>
                <a:ext cx="389600" cy="327525"/>
              </a:xfrm>
              <a:custGeom>
                <a:rect b="b" l="l" r="r" t="t"/>
                <a:pathLst>
                  <a:path extrusionOk="0" h="13101" w="15584">
                    <a:moveTo>
                      <a:pt x="7282" y="1260"/>
                    </a:moveTo>
                    <a:cubicBezTo>
                      <a:pt x="9428" y="1260"/>
                      <a:pt x="11544" y="2569"/>
                      <a:pt x="12597" y="4520"/>
                    </a:cubicBezTo>
                    <a:cubicBezTo>
                      <a:pt x="14179" y="7451"/>
                      <a:pt x="12182" y="11023"/>
                      <a:pt x="9009" y="11731"/>
                    </a:cubicBezTo>
                    <a:cubicBezTo>
                      <a:pt x="8637" y="11815"/>
                      <a:pt x="8272" y="11854"/>
                      <a:pt x="7915" y="11854"/>
                    </a:cubicBezTo>
                    <a:cubicBezTo>
                      <a:pt x="3183" y="11854"/>
                      <a:pt x="1" y="4955"/>
                      <a:pt x="4462" y="1992"/>
                    </a:cubicBezTo>
                    <a:cubicBezTo>
                      <a:pt x="4501" y="1966"/>
                      <a:pt x="4535" y="1938"/>
                      <a:pt x="4565" y="1909"/>
                    </a:cubicBezTo>
                    <a:lnTo>
                      <a:pt x="4565" y="1909"/>
                    </a:lnTo>
                    <a:cubicBezTo>
                      <a:pt x="4586" y="1911"/>
                      <a:pt x="4608" y="1913"/>
                      <a:pt x="4630" y="1913"/>
                    </a:cubicBezTo>
                    <a:cubicBezTo>
                      <a:pt x="4727" y="1913"/>
                      <a:pt x="4829" y="1889"/>
                      <a:pt x="4934" y="1834"/>
                    </a:cubicBezTo>
                    <a:cubicBezTo>
                      <a:pt x="5686" y="1440"/>
                      <a:pt x="6486" y="1260"/>
                      <a:pt x="7282" y="1260"/>
                    </a:cubicBezTo>
                    <a:close/>
                    <a:moveTo>
                      <a:pt x="7280" y="0"/>
                    </a:moveTo>
                    <a:cubicBezTo>
                      <a:pt x="6267" y="0"/>
                      <a:pt x="5247" y="232"/>
                      <a:pt x="4290" y="733"/>
                    </a:cubicBezTo>
                    <a:cubicBezTo>
                      <a:pt x="4259" y="749"/>
                      <a:pt x="4231" y="767"/>
                      <a:pt x="4204" y="785"/>
                    </a:cubicBezTo>
                    <a:lnTo>
                      <a:pt x="4204" y="785"/>
                    </a:lnTo>
                    <a:cubicBezTo>
                      <a:pt x="4186" y="783"/>
                      <a:pt x="4168" y="782"/>
                      <a:pt x="4149" y="782"/>
                    </a:cubicBezTo>
                    <a:cubicBezTo>
                      <a:pt x="4044" y="782"/>
                      <a:pt x="3932" y="815"/>
                      <a:pt x="3819" y="890"/>
                    </a:cubicBezTo>
                    <a:lnTo>
                      <a:pt x="3819" y="892"/>
                    </a:lnTo>
                    <a:cubicBezTo>
                      <a:pt x="904" y="2826"/>
                      <a:pt x="127" y="6197"/>
                      <a:pt x="1867" y="9236"/>
                    </a:cubicBezTo>
                    <a:cubicBezTo>
                      <a:pt x="3137" y="11456"/>
                      <a:pt x="5540" y="13100"/>
                      <a:pt x="8071" y="13100"/>
                    </a:cubicBezTo>
                    <a:cubicBezTo>
                      <a:pt x="8720" y="13100"/>
                      <a:pt x="9377" y="12992"/>
                      <a:pt x="10026" y="12757"/>
                    </a:cubicBezTo>
                    <a:cubicBezTo>
                      <a:pt x="13632" y="11453"/>
                      <a:pt x="15584" y="7317"/>
                      <a:pt x="13698" y="3877"/>
                    </a:cubicBezTo>
                    <a:cubicBezTo>
                      <a:pt x="12401" y="1507"/>
                      <a:pt x="9865" y="0"/>
                      <a:pt x="728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3140750" y="2774725"/>
                <a:ext cx="949700" cy="507625"/>
              </a:xfrm>
              <a:custGeom>
                <a:rect b="b" l="l" r="r" t="t"/>
                <a:pathLst>
                  <a:path extrusionOk="0" h="20305" w="37988">
                    <a:moveTo>
                      <a:pt x="811" y="1"/>
                    </a:moveTo>
                    <a:cubicBezTo>
                      <a:pt x="1" y="1"/>
                      <a:pt x="4" y="1264"/>
                      <a:pt x="822" y="1274"/>
                    </a:cubicBezTo>
                    <a:cubicBezTo>
                      <a:pt x="6996" y="1353"/>
                      <a:pt x="14072" y="5851"/>
                      <a:pt x="19592" y="8520"/>
                    </a:cubicBezTo>
                    <a:cubicBezTo>
                      <a:pt x="25632" y="11440"/>
                      <a:pt x="31480" y="15826"/>
                      <a:pt x="36592" y="20145"/>
                    </a:cubicBezTo>
                    <a:cubicBezTo>
                      <a:pt x="36725" y="20257"/>
                      <a:pt x="36871" y="20305"/>
                      <a:pt x="37012" y="20305"/>
                    </a:cubicBezTo>
                    <a:cubicBezTo>
                      <a:pt x="37532" y="20305"/>
                      <a:pt x="37987" y="19660"/>
                      <a:pt x="37493" y="19244"/>
                    </a:cubicBezTo>
                    <a:cubicBezTo>
                      <a:pt x="31843" y="14468"/>
                      <a:pt x="25486" y="9725"/>
                      <a:pt x="18716" y="6714"/>
                    </a:cubicBezTo>
                    <a:cubicBezTo>
                      <a:pt x="13172" y="4250"/>
                      <a:pt x="7063" y="80"/>
                      <a:pt x="822" y="1"/>
                    </a:cubicBezTo>
                    <a:cubicBezTo>
                      <a:pt x="818" y="1"/>
                      <a:pt x="815" y="1"/>
                      <a:pt x="811"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3626200" y="3448650"/>
                <a:ext cx="519100" cy="1239500"/>
              </a:xfrm>
              <a:custGeom>
                <a:rect b="b" l="l" r="r" t="t"/>
                <a:pathLst>
                  <a:path extrusionOk="0" h="49580" w="20764">
                    <a:moveTo>
                      <a:pt x="774" y="0"/>
                    </a:moveTo>
                    <a:cubicBezTo>
                      <a:pt x="387" y="0"/>
                      <a:pt x="1" y="309"/>
                      <a:pt x="159" y="779"/>
                    </a:cubicBezTo>
                    <a:cubicBezTo>
                      <a:pt x="3334" y="10281"/>
                      <a:pt x="6637" y="19724"/>
                      <a:pt x="10689" y="28890"/>
                    </a:cubicBezTo>
                    <a:cubicBezTo>
                      <a:pt x="13637" y="35556"/>
                      <a:pt x="15450" y="43068"/>
                      <a:pt x="19357" y="49281"/>
                    </a:cubicBezTo>
                    <a:cubicBezTo>
                      <a:pt x="19490" y="49492"/>
                      <a:pt x="19684" y="49580"/>
                      <a:pt x="19878" y="49580"/>
                    </a:cubicBezTo>
                    <a:cubicBezTo>
                      <a:pt x="20322" y="49580"/>
                      <a:pt x="20764" y="49123"/>
                      <a:pt x="20459" y="48638"/>
                    </a:cubicBezTo>
                    <a:cubicBezTo>
                      <a:pt x="16867" y="42926"/>
                      <a:pt x="15224" y="36136"/>
                      <a:pt x="12559" y="29988"/>
                    </a:cubicBezTo>
                    <a:cubicBezTo>
                      <a:pt x="8357" y="20292"/>
                      <a:pt x="4737" y="10461"/>
                      <a:pt x="1388" y="441"/>
                    </a:cubicBezTo>
                    <a:cubicBezTo>
                      <a:pt x="1285" y="134"/>
                      <a:pt x="1029" y="0"/>
                      <a:pt x="774"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1980000" y="4019575"/>
                <a:ext cx="407250" cy="107550"/>
              </a:xfrm>
              <a:custGeom>
                <a:rect b="b" l="l" r="r" t="t"/>
                <a:pathLst>
                  <a:path extrusionOk="0" h="4302" w="16290">
                    <a:moveTo>
                      <a:pt x="12062" y="0"/>
                    </a:moveTo>
                    <a:cubicBezTo>
                      <a:pt x="11923" y="0"/>
                      <a:pt x="11784" y="3"/>
                      <a:pt x="11644" y="8"/>
                    </a:cubicBezTo>
                    <a:cubicBezTo>
                      <a:pt x="11581" y="7"/>
                      <a:pt x="11519" y="7"/>
                      <a:pt x="11455" y="7"/>
                    </a:cubicBezTo>
                    <a:cubicBezTo>
                      <a:pt x="10105" y="7"/>
                      <a:pt x="8665" y="236"/>
                      <a:pt x="7392" y="529"/>
                    </a:cubicBezTo>
                    <a:cubicBezTo>
                      <a:pt x="7122" y="511"/>
                      <a:pt x="6852" y="502"/>
                      <a:pt x="6582" y="502"/>
                    </a:cubicBezTo>
                    <a:cubicBezTo>
                      <a:pt x="5999" y="502"/>
                      <a:pt x="5416" y="544"/>
                      <a:pt x="4838" y="631"/>
                    </a:cubicBezTo>
                    <a:cubicBezTo>
                      <a:pt x="4302" y="491"/>
                      <a:pt x="3753" y="411"/>
                      <a:pt x="3215" y="411"/>
                    </a:cubicBezTo>
                    <a:cubicBezTo>
                      <a:pt x="2741" y="411"/>
                      <a:pt x="2276" y="473"/>
                      <a:pt x="1833" y="610"/>
                    </a:cubicBezTo>
                    <a:cubicBezTo>
                      <a:pt x="1757" y="548"/>
                      <a:pt x="1677" y="494"/>
                      <a:pt x="1605" y="427"/>
                    </a:cubicBezTo>
                    <a:cubicBezTo>
                      <a:pt x="1485" y="319"/>
                      <a:pt x="1329" y="265"/>
                      <a:pt x="1175" y="265"/>
                    </a:cubicBezTo>
                    <a:cubicBezTo>
                      <a:pt x="926" y="265"/>
                      <a:pt x="684" y="408"/>
                      <a:pt x="617" y="687"/>
                    </a:cubicBezTo>
                    <a:cubicBezTo>
                      <a:pt x="574" y="866"/>
                      <a:pt x="547" y="1050"/>
                      <a:pt x="538" y="1234"/>
                    </a:cubicBezTo>
                    <a:cubicBezTo>
                      <a:pt x="125" y="1401"/>
                      <a:pt x="0" y="1862"/>
                      <a:pt x="298" y="2209"/>
                    </a:cubicBezTo>
                    <a:cubicBezTo>
                      <a:pt x="342" y="2262"/>
                      <a:pt x="396" y="2300"/>
                      <a:pt x="446" y="2348"/>
                    </a:cubicBezTo>
                    <a:cubicBezTo>
                      <a:pt x="458" y="2376"/>
                      <a:pt x="456" y="2404"/>
                      <a:pt x="474" y="2432"/>
                    </a:cubicBezTo>
                    <a:cubicBezTo>
                      <a:pt x="856" y="3086"/>
                      <a:pt x="1643" y="3335"/>
                      <a:pt x="2457" y="3344"/>
                    </a:cubicBezTo>
                    <a:cubicBezTo>
                      <a:pt x="2560" y="3354"/>
                      <a:pt x="2662" y="3360"/>
                      <a:pt x="2765" y="3360"/>
                    </a:cubicBezTo>
                    <a:cubicBezTo>
                      <a:pt x="3101" y="3360"/>
                      <a:pt x="3434" y="3303"/>
                      <a:pt x="3751" y="3193"/>
                    </a:cubicBezTo>
                    <a:cubicBezTo>
                      <a:pt x="3925" y="3228"/>
                      <a:pt x="4100" y="3256"/>
                      <a:pt x="4275" y="3275"/>
                    </a:cubicBezTo>
                    <a:cubicBezTo>
                      <a:pt x="4363" y="3312"/>
                      <a:pt x="4456" y="3328"/>
                      <a:pt x="4546" y="3358"/>
                    </a:cubicBezTo>
                    <a:cubicBezTo>
                      <a:pt x="5900" y="4035"/>
                      <a:pt x="7471" y="4302"/>
                      <a:pt x="9080" y="4302"/>
                    </a:cubicBezTo>
                    <a:cubicBezTo>
                      <a:pt x="10712" y="4302"/>
                      <a:pt x="12381" y="4028"/>
                      <a:pt x="13899" y="3629"/>
                    </a:cubicBezTo>
                    <a:cubicBezTo>
                      <a:pt x="13913" y="3630"/>
                      <a:pt x="13926" y="3630"/>
                      <a:pt x="13939" y="3630"/>
                    </a:cubicBezTo>
                    <a:cubicBezTo>
                      <a:pt x="14296" y="3630"/>
                      <a:pt x="14653" y="3607"/>
                      <a:pt x="15008" y="3561"/>
                    </a:cubicBezTo>
                    <a:cubicBezTo>
                      <a:pt x="15264" y="3533"/>
                      <a:pt x="15478" y="3351"/>
                      <a:pt x="15548" y="3102"/>
                    </a:cubicBezTo>
                    <a:cubicBezTo>
                      <a:pt x="15658" y="3028"/>
                      <a:pt x="15737" y="2919"/>
                      <a:pt x="15774" y="2795"/>
                    </a:cubicBezTo>
                    <a:cubicBezTo>
                      <a:pt x="15958" y="2595"/>
                      <a:pt x="15974" y="2262"/>
                      <a:pt x="15816" y="2032"/>
                    </a:cubicBezTo>
                    <a:cubicBezTo>
                      <a:pt x="15842" y="2011"/>
                      <a:pt x="15870" y="1995"/>
                      <a:pt x="15897" y="1969"/>
                    </a:cubicBezTo>
                    <a:cubicBezTo>
                      <a:pt x="15920" y="1950"/>
                      <a:pt x="15923" y="1920"/>
                      <a:pt x="15942" y="1897"/>
                    </a:cubicBezTo>
                    <a:cubicBezTo>
                      <a:pt x="16246" y="1650"/>
                      <a:pt x="16290" y="1152"/>
                      <a:pt x="15893" y="925"/>
                    </a:cubicBezTo>
                    <a:cubicBezTo>
                      <a:pt x="14721" y="253"/>
                      <a:pt x="13400" y="0"/>
                      <a:pt x="1206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578000" y="1823125"/>
                <a:ext cx="449625" cy="419450"/>
              </a:xfrm>
              <a:custGeom>
                <a:rect b="b" l="l" r="r" t="t"/>
                <a:pathLst>
                  <a:path extrusionOk="0" h="16778" w="17985">
                    <a:moveTo>
                      <a:pt x="16418" y="0"/>
                    </a:moveTo>
                    <a:cubicBezTo>
                      <a:pt x="16165" y="0"/>
                      <a:pt x="15914" y="171"/>
                      <a:pt x="15829" y="434"/>
                    </a:cubicBezTo>
                    <a:cubicBezTo>
                      <a:pt x="15768" y="625"/>
                      <a:pt x="15675" y="797"/>
                      <a:pt x="15589" y="974"/>
                    </a:cubicBezTo>
                    <a:cubicBezTo>
                      <a:pt x="15573" y="973"/>
                      <a:pt x="15558" y="972"/>
                      <a:pt x="15543" y="972"/>
                    </a:cubicBezTo>
                    <a:cubicBezTo>
                      <a:pt x="15401" y="972"/>
                      <a:pt x="15263" y="1023"/>
                      <a:pt x="15156" y="1118"/>
                    </a:cubicBezTo>
                    <a:cubicBezTo>
                      <a:pt x="13525" y="2516"/>
                      <a:pt x="11899" y="3920"/>
                      <a:pt x="10312" y="5370"/>
                    </a:cubicBezTo>
                    <a:cubicBezTo>
                      <a:pt x="10221" y="5455"/>
                      <a:pt x="10163" y="5570"/>
                      <a:pt x="10151" y="5695"/>
                    </a:cubicBezTo>
                    <a:cubicBezTo>
                      <a:pt x="9199" y="6377"/>
                      <a:pt x="8289" y="7117"/>
                      <a:pt x="7427" y="7910"/>
                    </a:cubicBezTo>
                    <a:cubicBezTo>
                      <a:pt x="7368" y="7962"/>
                      <a:pt x="7310" y="8017"/>
                      <a:pt x="7252" y="8071"/>
                    </a:cubicBezTo>
                    <a:cubicBezTo>
                      <a:pt x="6310" y="8960"/>
                      <a:pt x="5448" y="9926"/>
                      <a:pt x="4681" y="10989"/>
                    </a:cubicBezTo>
                    <a:cubicBezTo>
                      <a:pt x="4180" y="11431"/>
                      <a:pt x="3673" y="11866"/>
                      <a:pt x="3157" y="12287"/>
                    </a:cubicBezTo>
                    <a:cubicBezTo>
                      <a:pt x="2682" y="12632"/>
                      <a:pt x="2216" y="12988"/>
                      <a:pt x="1762" y="13360"/>
                    </a:cubicBezTo>
                    <a:cubicBezTo>
                      <a:pt x="1430" y="13591"/>
                      <a:pt x="1093" y="13812"/>
                      <a:pt x="748" y="14018"/>
                    </a:cubicBezTo>
                    <a:cubicBezTo>
                      <a:pt x="587" y="14112"/>
                      <a:pt x="432" y="14324"/>
                      <a:pt x="455" y="14521"/>
                    </a:cubicBezTo>
                    <a:cubicBezTo>
                      <a:pt x="436" y="14542"/>
                      <a:pt x="413" y="14559"/>
                      <a:pt x="392" y="14580"/>
                    </a:cubicBezTo>
                    <a:cubicBezTo>
                      <a:pt x="0" y="14974"/>
                      <a:pt x="353" y="15584"/>
                      <a:pt x="816" y="15584"/>
                    </a:cubicBezTo>
                    <a:cubicBezTo>
                      <a:pt x="817" y="15584"/>
                      <a:pt x="818" y="15584"/>
                      <a:pt x="820" y="15584"/>
                    </a:cubicBezTo>
                    <a:cubicBezTo>
                      <a:pt x="853" y="15634"/>
                      <a:pt x="888" y="15684"/>
                      <a:pt x="927" y="15731"/>
                    </a:cubicBezTo>
                    <a:cubicBezTo>
                      <a:pt x="899" y="15829"/>
                      <a:pt x="851" y="15920"/>
                      <a:pt x="830" y="16022"/>
                    </a:cubicBezTo>
                    <a:cubicBezTo>
                      <a:pt x="746" y="16432"/>
                      <a:pt x="1118" y="16778"/>
                      <a:pt x="1463" y="16778"/>
                    </a:cubicBezTo>
                    <a:cubicBezTo>
                      <a:pt x="1630" y="16778"/>
                      <a:pt x="1791" y="16697"/>
                      <a:pt x="1891" y="16504"/>
                    </a:cubicBezTo>
                    <a:cubicBezTo>
                      <a:pt x="1894" y="16504"/>
                      <a:pt x="1896" y="16504"/>
                      <a:pt x="1899" y="16504"/>
                    </a:cubicBezTo>
                    <a:cubicBezTo>
                      <a:pt x="2042" y="16504"/>
                      <a:pt x="2181" y="16454"/>
                      <a:pt x="2291" y="16360"/>
                    </a:cubicBezTo>
                    <a:cubicBezTo>
                      <a:pt x="2486" y="16201"/>
                      <a:pt x="2682" y="16043"/>
                      <a:pt x="2880" y="15883"/>
                    </a:cubicBezTo>
                    <a:cubicBezTo>
                      <a:pt x="4215" y="15322"/>
                      <a:pt x="5707" y="13944"/>
                      <a:pt x="6307" y="13172"/>
                    </a:cubicBezTo>
                    <a:cubicBezTo>
                      <a:pt x="6500" y="12922"/>
                      <a:pt x="6459" y="12634"/>
                      <a:pt x="6319" y="12425"/>
                    </a:cubicBezTo>
                    <a:cubicBezTo>
                      <a:pt x="6386" y="12318"/>
                      <a:pt x="6456" y="12218"/>
                      <a:pt x="6516" y="12108"/>
                    </a:cubicBezTo>
                    <a:cubicBezTo>
                      <a:pt x="6552" y="12041"/>
                      <a:pt x="6575" y="11968"/>
                      <a:pt x="6584" y="11892"/>
                    </a:cubicBezTo>
                    <a:cubicBezTo>
                      <a:pt x="6635" y="11840"/>
                      <a:pt x="6686" y="11787"/>
                      <a:pt x="6737" y="11733"/>
                    </a:cubicBezTo>
                    <a:cubicBezTo>
                      <a:pt x="7103" y="11394"/>
                      <a:pt x="7471" y="11056"/>
                      <a:pt x="7838" y="10717"/>
                    </a:cubicBezTo>
                    <a:cubicBezTo>
                      <a:pt x="7929" y="10689"/>
                      <a:pt x="8011" y="10640"/>
                      <a:pt x="8078" y="10573"/>
                    </a:cubicBezTo>
                    <a:cubicBezTo>
                      <a:pt x="8609" y="10051"/>
                      <a:pt x="9155" y="9542"/>
                      <a:pt x="9712" y="9051"/>
                    </a:cubicBezTo>
                    <a:cubicBezTo>
                      <a:pt x="10063" y="8757"/>
                      <a:pt x="10421" y="8469"/>
                      <a:pt x="10787" y="8192"/>
                    </a:cubicBezTo>
                    <a:cubicBezTo>
                      <a:pt x="10956" y="8064"/>
                      <a:pt x="11128" y="7939"/>
                      <a:pt x="11296" y="7810"/>
                    </a:cubicBezTo>
                    <a:cubicBezTo>
                      <a:pt x="13313" y="6461"/>
                      <a:pt x="15056" y="4776"/>
                      <a:pt x="16937" y="3250"/>
                    </a:cubicBezTo>
                    <a:cubicBezTo>
                      <a:pt x="17092" y="3126"/>
                      <a:pt x="17130" y="2957"/>
                      <a:pt x="17104" y="2793"/>
                    </a:cubicBezTo>
                    <a:cubicBezTo>
                      <a:pt x="17279" y="2694"/>
                      <a:pt x="17458" y="2600"/>
                      <a:pt x="17644" y="2516"/>
                    </a:cubicBezTo>
                    <a:cubicBezTo>
                      <a:pt x="17949" y="2379"/>
                      <a:pt x="17984" y="1974"/>
                      <a:pt x="17853" y="1711"/>
                    </a:cubicBezTo>
                    <a:cubicBezTo>
                      <a:pt x="17555" y="1100"/>
                      <a:pt x="17281" y="658"/>
                      <a:pt x="16816" y="173"/>
                    </a:cubicBezTo>
                    <a:cubicBezTo>
                      <a:pt x="16702" y="53"/>
                      <a:pt x="16560" y="0"/>
                      <a:pt x="1641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a:off x="5575625" y="3674775"/>
                <a:ext cx="165875" cy="767000"/>
              </a:xfrm>
              <a:custGeom>
                <a:rect b="b" l="l" r="r" t="t"/>
                <a:pathLst>
                  <a:path extrusionOk="0" h="30680" w="6635">
                    <a:moveTo>
                      <a:pt x="1236" y="0"/>
                    </a:moveTo>
                    <a:cubicBezTo>
                      <a:pt x="600" y="0"/>
                      <a:pt x="1" y="406"/>
                      <a:pt x="71" y="1223"/>
                    </a:cubicBezTo>
                    <a:cubicBezTo>
                      <a:pt x="311" y="4001"/>
                      <a:pt x="563" y="6775"/>
                      <a:pt x="869" y="9542"/>
                    </a:cubicBezTo>
                    <a:cubicBezTo>
                      <a:pt x="1114" y="16157"/>
                      <a:pt x="772" y="22775"/>
                      <a:pt x="963" y="29392"/>
                    </a:cubicBezTo>
                    <a:cubicBezTo>
                      <a:pt x="985" y="30116"/>
                      <a:pt x="1639" y="30679"/>
                      <a:pt x="2298" y="30679"/>
                    </a:cubicBezTo>
                    <a:cubicBezTo>
                      <a:pt x="2597" y="30679"/>
                      <a:pt x="2897" y="30563"/>
                      <a:pt x="3140" y="30293"/>
                    </a:cubicBezTo>
                    <a:cubicBezTo>
                      <a:pt x="5098" y="28112"/>
                      <a:pt x="6631" y="26246"/>
                      <a:pt x="6631" y="23201"/>
                    </a:cubicBezTo>
                    <a:cubicBezTo>
                      <a:pt x="6635" y="18423"/>
                      <a:pt x="4323" y="13713"/>
                      <a:pt x="4150" y="8871"/>
                    </a:cubicBezTo>
                    <a:cubicBezTo>
                      <a:pt x="4129" y="8215"/>
                      <a:pt x="3702" y="7826"/>
                      <a:pt x="3210" y="7694"/>
                    </a:cubicBezTo>
                    <a:cubicBezTo>
                      <a:pt x="2992" y="5539"/>
                      <a:pt x="2806" y="3382"/>
                      <a:pt x="2620" y="1223"/>
                    </a:cubicBezTo>
                    <a:cubicBezTo>
                      <a:pt x="2550" y="410"/>
                      <a:pt x="1875" y="0"/>
                      <a:pt x="1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4473350" y="3058925"/>
                <a:ext cx="698300" cy="300850"/>
              </a:xfrm>
              <a:custGeom>
                <a:rect b="b" l="l" r="r" t="t"/>
                <a:pathLst>
                  <a:path extrusionOk="0" h="12034" w="27932">
                    <a:moveTo>
                      <a:pt x="4044" y="0"/>
                    </a:moveTo>
                    <a:cubicBezTo>
                      <a:pt x="3379" y="0"/>
                      <a:pt x="2647" y="483"/>
                      <a:pt x="2611" y="1259"/>
                    </a:cubicBezTo>
                    <a:lnTo>
                      <a:pt x="2611" y="1273"/>
                    </a:lnTo>
                    <a:cubicBezTo>
                      <a:pt x="2564" y="1305"/>
                      <a:pt x="2518" y="1340"/>
                      <a:pt x="2475" y="1377"/>
                    </a:cubicBezTo>
                    <a:cubicBezTo>
                      <a:pt x="956" y="2795"/>
                      <a:pt x="0" y="5180"/>
                      <a:pt x="116" y="7251"/>
                    </a:cubicBezTo>
                    <a:cubicBezTo>
                      <a:pt x="12" y="8703"/>
                      <a:pt x="370" y="10092"/>
                      <a:pt x="1550" y="11060"/>
                    </a:cubicBezTo>
                    <a:cubicBezTo>
                      <a:pt x="2398" y="11754"/>
                      <a:pt x="3288" y="12033"/>
                      <a:pt x="4198" y="12033"/>
                    </a:cubicBezTo>
                    <a:cubicBezTo>
                      <a:pt x="7446" y="12033"/>
                      <a:pt x="10944" y="8470"/>
                      <a:pt x="13642" y="7437"/>
                    </a:cubicBezTo>
                    <a:cubicBezTo>
                      <a:pt x="13661" y="7463"/>
                      <a:pt x="13668" y="7490"/>
                      <a:pt x="13691" y="7514"/>
                    </a:cubicBezTo>
                    <a:cubicBezTo>
                      <a:pt x="15600" y="9538"/>
                      <a:pt x="18172" y="11422"/>
                      <a:pt x="20945" y="11422"/>
                    </a:cubicBezTo>
                    <a:cubicBezTo>
                      <a:pt x="21683" y="11422"/>
                      <a:pt x="22435" y="11288"/>
                      <a:pt x="23194" y="10988"/>
                    </a:cubicBezTo>
                    <a:cubicBezTo>
                      <a:pt x="25298" y="10155"/>
                      <a:pt x="27932" y="7583"/>
                      <a:pt x="27471" y="5075"/>
                    </a:cubicBezTo>
                    <a:cubicBezTo>
                      <a:pt x="27049" y="2777"/>
                      <a:pt x="25569" y="1806"/>
                      <a:pt x="23667" y="1806"/>
                    </a:cubicBezTo>
                    <a:cubicBezTo>
                      <a:pt x="23198" y="1806"/>
                      <a:pt x="22703" y="1865"/>
                      <a:pt x="22192" y="1978"/>
                    </a:cubicBezTo>
                    <a:cubicBezTo>
                      <a:pt x="20172" y="2425"/>
                      <a:pt x="18338" y="3470"/>
                      <a:pt x="16293" y="3853"/>
                    </a:cubicBezTo>
                    <a:cubicBezTo>
                      <a:pt x="16288" y="3853"/>
                      <a:pt x="16283" y="3853"/>
                      <a:pt x="16277" y="3856"/>
                    </a:cubicBezTo>
                    <a:cubicBezTo>
                      <a:pt x="16163" y="3402"/>
                      <a:pt x="15820" y="3036"/>
                      <a:pt x="15239" y="3036"/>
                    </a:cubicBezTo>
                    <a:cubicBezTo>
                      <a:pt x="15195" y="3036"/>
                      <a:pt x="15149" y="3038"/>
                      <a:pt x="15102" y="3043"/>
                    </a:cubicBezTo>
                    <a:cubicBezTo>
                      <a:pt x="14294" y="3117"/>
                      <a:pt x="12776" y="3264"/>
                      <a:pt x="11162" y="3264"/>
                    </a:cubicBezTo>
                    <a:cubicBezTo>
                      <a:pt x="8420" y="3264"/>
                      <a:pt x="5400" y="2840"/>
                      <a:pt x="5114" y="921"/>
                    </a:cubicBezTo>
                    <a:cubicBezTo>
                      <a:pt x="5018" y="279"/>
                      <a:pt x="4550"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6738450" y="2230775"/>
                <a:ext cx="374075" cy="406800"/>
              </a:xfrm>
              <a:custGeom>
                <a:rect b="b" l="l" r="r" t="t"/>
                <a:pathLst>
                  <a:path extrusionOk="0" h="16272" w="14963">
                    <a:moveTo>
                      <a:pt x="3939" y="0"/>
                    </a:moveTo>
                    <a:cubicBezTo>
                      <a:pt x="3431" y="0"/>
                      <a:pt x="2951" y="280"/>
                      <a:pt x="2805" y="905"/>
                    </a:cubicBezTo>
                    <a:cubicBezTo>
                      <a:pt x="2454" y="2396"/>
                      <a:pt x="1502" y="3414"/>
                      <a:pt x="583" y="4591"/>
                    </a:cubicBezTo>
                    <a:cubicBezTo>
                      <a:pt x="188" y="5096"/>
                      <a:pt x="1" y="5913"/>
                      <a:pt x="583" y="6394"/>
                    </a:cubicBezTo>
                    <a:cubicBezTo>
                      <a:pt x="2658" y="8107"/>
                      <a:pt x="4455" y="10083"/>
                      <a:pt x="6591" y="11705"/>
                    </a:cubicBezTo>
                    <a:cubicBezTo>
                      <a:pt x="7000" y="12126"/>
                      <a:pt x="7424" y="12533"/>
                      <a:pt x="7843" y="12944"/>
                    </a:cubicBezTo>
                    <a:cubicBezTo>
                      <a:pt x="7948" y="13068"/>
                      <a:pt x="8062" y="13182"/>
                      <a:pt x="8188" y="13284"/>
                    </a:cubicBezTo>
                    <a:cubicBezTo>
                      <a:pt x="9097" y="14168"/>
                      <a:pt x="10018" y="15043"/>
                      <a:pt x="10950" y="15911"/>
                    </a:cubicBezTo>
                    <a:cubicBezTo>
                      <a:pt x="11213" y="16156"/>
                      <a:pt x="11532" y="16271"/>
                      <a:pt x="11845" y="16271"/>
                    </a:cubicBezTo>
                    <a:cubicBezTo>
                      <a:pt x="12381" y="16271"/>
                      <a:pt x="12898" y="15936"/>
                      <a:pt x="13079" y="15348"/>
                    </a:cubicBezTo>
                    <a:cubicBezTo>
                      <a:pt x="13128" y="15195"/>
                      <a:pt x="13188" y="15046"/>
                      <a:pt x="13241" y="14897"/>
                    </a:cubicBezTo>
                    <a:cubicBezTo>
                      <a:pt x="13465" y="14662"/>
                      <a:pt x="13602" y="14341"/>
                      <a:pt x="13635" y="13990"/>
                    </a:cubicBezTo>
                    <a:cubicBezTo>
                      <a:pt x="13640" y="13929"/>
                      <a:pt x="13639" y="13871"/>
                      <a:pt x="13642" y="13812"/>
                    </a:cubicBezTo>
                    <a:cubicBezTo>
                      <a:pt x="14046" y="12803"/>
                      <a:pt x="14480" y="11811"/>
                      <a:pt x="14779" y="10760"/>
                    </a:cubicBezTo>
                    <a:cubicBezTo>
                      <a:pt x="14963" y="10106"/>
                      <a:pt x="14559" y="9357"/>
                      <a:pt x="13888" y="9193"/>
                    </a:cubicBezTo>
                    <a:cubicBezTo>
                      <a:pt x="9656" y="8154"/>
                      <a:pt x="7524" y="3856"/>
                      <a:pt x="5134" y="602"/>
                    </a:cubicBezTo>
                    <a:cubicBezTo>
                      <a:pt x="4851" y="216"/>
                      <a:pt x="4384" y="0"/>
                      <a:pt x="3939" y="0"/>
                    </a:cubicBezTo>
                    <a:close/>
                  </a:path>
                </a:pathLst>
              </a:cu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4155675" y="2880050"/>
                <a:ext cx="480275" cy="325150"/>
              </a:xfrm>
              <a:custGeom>
                <a:rect b="b" l="l" r="r" t="t"/>
                <a:pathLst>
                  <a:path extrusionOk="0" h="13006" w="19211">
                    <a:moveTo>
                      <a:pt x="14935" y="1"/>
                    </a:moveTo>
                    <a:cubicBezTo>
                      <a:pt x="14189" y="1"/>
                      <a:pt x="13463" y="189"/>
                      <a:pt x="12763" y="686"/>
                    </a:cubicBezTo>
                    <a:cubicBezTo>
                      <a:pt x="12716" y="717"/>
                      <a:pt x="12681" y="765"/>
                      <a:pt x="12639" y="803"/>
                    </a:cubicBezTo>
                    <a:cubicBezTo>
                      <a:pt x="12622" y="803"/>
                      <a:pt x="12606" y="803"/>
                      <a:pt x="12590" y="803"/>
                    </a:cubicBezTo>
                    <a:cubicBezTo>
                      <a:pt x="9765" y="803"/>
                      <a:pt x="7047" y="1108"/>
                      <a:pt x="4484" y="2776"/>
                    </a:cubicBezTo>
                    <a:cubicBezTo>
                      <a:pt x="1494" y="4723"/>
                      <a:pt x="0" y="8255"/>
                      <a:pt x="276" y="11727"/>
                    </a:cubicBezTo>
                    <a:cubicBezTo>
                      <a:pt x="333" y="12441"/>
                      <a:pt x="902" y="13006"/>
                      <a:pt x="1561" y="13006"/>
                    </a:cubicBezTo>
                    <a:cubicBezTo>
                      <a:pt x="1767" y="13006"/>
                      <a:pt x="1983" y="12950"/>
                      <a:pt x="2194" y="12826"/>
                    </a:cubicBezTo>
                    <a:cubicBezTo>
                      <a:pt x="5959" y="10624"/>
                      <a:pt x="9924" y="9052"/>
                      <a:pt x="14108" y="7883"/>
                    </a:cubicBezTo>
                    <a:cubicBezTo>
                      <a:pt x="16537" y="7202"/>
                      <a:pt x="17642" y="5810"/>
                      <a:pt x="18366" y="3858"/>
                    </a:cubicBezTo>
                    <a:cubicBezTo>
                      <a:pt x="18659" y="3590"/>
                      <a:pt x="18762" y="3211"/>
                      <a:pt x="18705" y="2831"/>
                    </a:cubicBezTo>
                    <a:cubicBezTo>
                      <a:pt x="18796" y="2520"/>
                      <a:pt x="18883" y="2201"/>
                      <a:pt x="18968" y="1868"/>
                    </a:cubicBezTo>
                    <a:cubicBezTo>
                      <a:pt x="19210" y="911"/>
                      <a:pt x="18420" y="286"/>
                      <a:pt x="17663" y="286"/>
                    </a:cubicBezTo>
                    <a:cubicBezTo>
                      <a:pt x="17473" y="286"/>
                      <a:pt x="17285" y="325"/>
                      <a:pt x="17116" y="409"/>
                    </a:cubicBezTo>
                    <a:cubicBezTo>
                      <a:pt x="16373" y="171"/>
                      <a:pt x="15644" y="1"/>
                      <a:pt x="14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5002675" y="2877200"/>
                <a:ext cx="483700" cy="254700"/>
              </a:xfrm>
              <a:custGeom>
                <a:rect b="b" l="l" r="r" t="t"/>
                <a:pathLst>
                  <a:path extrusionOk="0" h="10188" w="19348">
                    <a:moveTo>
                      <a:pt x="1607" y="0"/>
                    </a:moveTo>
                    <a:cubicBezTo>
                      <a:pt x="653" y="0"/>
                      <a:pt x="1" y="986"/>
                      <a:pt x="476" y="1906"/>
                    </a:cubicBezTo>
                    <a:cubicBezTo>
                      <a:pt x="625" y="2196"/>
                      <a:pt x="781" y="2473"/>
                      <a:pt x="944" y="2741"/>
                    </a:cubicBezTo>
                    <a:cubicBezTo>
                      <a:pt x="954" y="2787"/>
                      <a:pt x="968" y="2832"/>
                      <a:pt x="984" y="2876"/>
                    </a:cubicBezTo>
                    <a:cubicBezTo>
                      <a:pt x="1975" y="5242"/>
                      <a:pt x="3476" y="6564"/>
                      <a:pt x="5828" y="7536"/>
                    </a:cubicBezTo>
                    <a:cubicBezTo>
                      <a:pt x="8799" y="8763"/>
                      <a:pt x="12329" y="10110"/>
                      <a:pt x="15641" y="10110"/>
                    </a:cubicBezTo>
                    <a:cubicBezTo>
                      <a:pt x="16012" y="10110"/>
                      <a:pt x="16380" y="10093"/>
                      <a:pt x="16744" y="10057"/>
                    </a:cubicBezTo>
                    <a:cubicBezTo>
                      <a:pt x="16884" y="10043"/>
                      <a:pt x="17002" y="10003"/>
                      <a:pt x="17119" y="9961"/>
                    </a:cubicBezTo>
                    <a:cubicBezTo>
                      <a:pt x="17317" y="10118"/>
                      <a:pt x="17551" y="10188"/>
                      <a:pt x="17789" y="10188"/>
                    </a:cubicBezTo>
                    <a:cubicBezTo>
                      <a:pt x="18549" y="10188"/>
                      <a:pt x="19347" y="9472"/>
                      <a:pt x="19120" y="8572"/>
                    </a:cubicBezTo>
                    <a:cubicBezTo>
                      <a:pt x="18510" y="6154"/>
                      <a:pt x="17091" y="4551"/>
                      <a:pt x="15259" y="3432"/>
                    </a:cubicBezTo>
                    <a:cubicBezTo>
                      <a:pt x="14305" y="2732"/>
                      <a:pt x="13193" y="2259"/>
                      <a:pt x="11906" y="1970"/>
                    </a:cubicBezTo>
                    <a:cubicBezTo>
                      <a:pt x="8623" y="959"/>
                      <a:pt x="4863" y="668"/>
                      <a:pt x="1915" y="34"/>
                    </a:cubicBezTo>
                    <a:cubicBezTo>
                      <a:pt x="1810" y="11"/>
                      <a:pt x="1707" y="0"/>
                      <a:pt x="1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3930325" y="3670325"/>
                <a:ext cx="82225" cy="63750"/>
              </a:xfrm>
              <a:custGeom>
                <a:rect b="b" l="l" r="r" t="t"/>
                <a:pathLst>
                  <a:path extrusionOk="0" h="2550" w="3289">
                    <a:moveTo>
                      <a:pt x="1644" y="0"/>
                    </a:moveTo>
                    <a:cubicBezTo>
                      <a:pt x="1" y="0"/>
                      <a:pt x="1" y="2550"/>
                      <a:pt x="1644" y="2550"/>
                    </a:cubicBezTo>
                    <a:cubicBezTo>
                      <a:pt x="3289" y="2550"/>
                      <a:pt x="3289" y="0"/>
                      <a:pt x="164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4435900" y="3449350"/>
                <a:ext cx="82225" cy="63775"/>
              </a:xfrm>
              <a:custGeom>
                <a:rect b="b" l="l" r="r" t="t"/>
                <a:pathLst>
                  <a:path extrusionOk="0" h="2551" w="3289">
                    <a:moveTo>
                      <a:pt x="1644" y="1"/>
                    </a:moveTo>
                    <a:cubicBezTo>
                      <a:pt x="1" y="1"/>
                      <a:pt x="1" y="2551"/>
                      <a:pt x="1644" y="2551"/>
                    </a:cubicBezTo>
                    <a:cubicBezTo>
                      <a:pt x="3289" y="2551"/>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4478375" y="3823275"/>
                <a:ext cx="82225" cy="63725"/>
              </a:xfrm>
              <a:custGeom>
                <a:rect b="b" l="l" r="r" t="t"/>
                <a:pathLst>
                  <a:path extrusionOk="0" h="2549" w="3289">
                    <a:moveTo>
                      <a:pt x="1646" y="1"/>
                    </a:moveTo>
                    <a:cubicBezTo>
                      <a:pt x="1" y="1"/>
                      <a:pt x="1" y="2549"/>
                      <a:pt x="1646" y="2549"/>
                    </a:cubicBezTo>
                    <a:cubicBezTo>
                      <a:pt x="3289" y="2549"/>
                      <a:pt x="3289" y="1"/>
                      <a:pt x="16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4571850" y="4243875"/>
                <a:ext cx="82225" cy="63725"/>
              </a:xfrm>
              <a:custGeom>
                <a:rect b="b" l="l" r="r" t="t"/>
                <a:pathLst>
                  <a:path extrusionOk="0" h="2549" w="3289">
                    <a:moveTo>
                      <a:pt x="1644" y="1"/>
                    </a:moveTo>
                    <a:cubicBezTo>
                      <a:pt x="1" y="1"/>
                      <a:pt x="1" y="2549"/>
                      <a:pt x="1644" y="2549"/>
                    </a:cubicBezTo>
                    <a:cubicBezTo>
                      <a:pt x="3289" y="2549"/>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5115700" y="4401050"/>
                <a:ext cx="82225" cy="63775"/>
              </a:xfrm>
              <a:custGeom>
                <a:rect b="b" l="l" r="r" t="t"/>
                <a:pathLst>
                  <a:path extrusionOk="0" h="2551" w="3289">
                    <a:moveTo>
                      <a:pt x="1643" y="1"/>
                    </a:moveTo>
                    <a:cubicBezTo>
                      <a:pt x="0" y="1"/>
                      <a:pt x="0" y="2550"/>
                      <a:pt x="1643" y="2550"/>
                    </a:cubicBezTo>
                    <a:cubicBezTo>
                      <a:pt x="3288" y="2550"/>
                      <a:pt x="3288" y="1"/>
                      <a:pt x="164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5315350" y="4154675"/>
                <a:ext cx="82225" cy="63725"/>
              </a:xfrm>
              <a:custGeom>
                <a:rect b="b" l="l" r="r" t="t"/>
                <a:pathLst>
                  <a:path extrusionOk="0" h="2549" w="3289">
                    <a:moveTo>
                      <a:pt x="1645" y="0"/>
                    </a:moveTo>
                    <a:cubicBezTo>
                      <a:pt x="0" y="0"/>
                      <a:pt x="0" y="2548"/>
                      <a:pt x="1645" y="2548"/>
                    </a:cubicBezTo>
                    <a:cubicBezTo>
                      <a:pt x="3288" y="2548"/>
                      <a:pt x="3288" y="0"/>
                      <a:pt x="164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5060450" y="3823275"/>
                <a:ext cx="82225" cy="63725"/>
              </a:xfrm>
              <a:custGeom>
                <a:rect b="b" l="l" r="r" t="t"/>
                <a:pathLst>
                  <a:path extrusionOk="0" h="2549" w="3289">
                    <a:moveTo>
                      <a:pt x="1644" y="1"/>
                    </a:moveTo>
                    <a:cubicBezTo>
                      <a:pt x="1" y="1"/>
                      <a:pt x="1" y="2549"/>
                      <a:pt x="1644" y="2549"/>
                    </a:cubicBezTo>
                    <a:cubicBezTo>
                      <a:pt x="3289" y="2549"/>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5417350" y="3453650"/>
                <a:ext cx="82250" cy="63725"/>
              </a:xfrm>
              <a:custGeom>
                <a:rect b="b" l="l" r="r" t="t"/>
                <a:pathLst>
                  <a:path extrusionOk="0" h="2549" w="3290">
                    <a:moveTo>
                      <a:pt x="1644" y="1"/>
                    </a:moveTo>
                    <a:cubicBezTo>
                      <a:pt x="1" y="1"/>
                      <a:pt x="1" y="2549"/>
                      <a:pt x="1644" y="2549"/>
                    </a:cubicBezTo>
                    <a:cubicBezTo>
                      <a:pt x="3289" y="2549"/>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5736000" y="3219950"/>
                <a:ext cx="82225" cy="63750"/>
              </a:xfrm>
              <a:custGeom>
                <a:rect b="b" l="l" r="r" t="t"/>
                <a:pathLst>
                  <a:path extrusionOk="0" h="2550" w="3289">
                    <a:moveTo>
                      <a:pt x="1643" y="0"/>
                    </a:moveTo>
                    <a:cubicBezTo>
                      <a:pt x="0" y="0"/>
                      <a:pt x="0" y="2550"/>
                      <a:pt x="1643" y="2550"/>
                    </a:cubicBezTo>
                    <a:cubicBezTo>
                      <a:pt x="3288" y="2550"/>
                      <a:pt x="3288" y="0"/>
                      <a:pt x="16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6046125" y="3275175"/>
                <a:ext cx="82225" cy="63775"/>
              </a:xfrm>
              <a:custGeom>
                <a:rect b="b" l="l" r="r" t="t"/>
                <a:pathLst>
                  <a:path extrusionOk="0" h="2551" w="3289">
                    <a:moveTo>
                      <a:pt x="1645" y="1"/>
                    </a:moveTo>
                    <a:cubicBezTo>
                      <a:pt x="1" y="1"/>
                      <a:pt x="1" y="2550"/>
                      <a:pt x="1645" y="2550"/>
                    </a:cubicBezTo>
                    <a:cubicBezTo>
                      <a:pt x="3289" y="2550"/>
                      <a:pt x="3289" y="1"/>
                      <a:pt x="164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6288300" y="3024500"/>
                <a:ext cx="82225" cy="63775"/>
              </a:xfrm>
              <a:custGeom>
                <a:rect b="b" l="l" r="r" t="t"/>
                <a:pathLst>
                  <a:path extrusionOk="0" h="2551" w="3289">
                    <a:moveTo>
                      <a:pt x="1645" y="0"/>
                    </a:moveTo>
                    <a:cubicBezTo>
                      <a:pt x="1" y="0"/>
                      <a:pt x="1" y="2550"/>
                      <a:pt x="1645" y="2550"/>
                    </a:cubicBezTo>
                    <a:cubicBezTo>
                      <a:pt x="3289" y="2550"/>
                      <a:pt x="3289" y="0"/>
                      <a:pt x="164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6577200" y="2965050"/>
                <a:ext cx="82225" cy="63725"/>
              </a:xfrm>
              <a:custGeom>
                <a:rect b="b" l="l" r="r" t="t"/>
                <a:pathLst>
                  <a:path extrusionOk="0" h="2549" w="3289">
                    <a:moveTo>
                      <a:pt x="1644" y="1"/>
                    </a:moveTo>
                    <a:cubicBezTo>
                      <a:pt x="1" y="1"/>
                      <a:pt x="1" y="2549"/>
                      <a:pt x="1644" y="2549"/>
                    </a:cubicBezTo>
                    <a:cubicBezTo>
                      <a:pt x="3289" y="2549"/>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3949825" y="1911400"/>
                <a:ext cx="223400" cy="237025"/>
              </a:xfrm>
              <a:custGeom>
                <a:rect b="b" l="l" r="r" t="t"/>
                <a:pathLst>
                  <a:path extrusionOk="0" h="9481" w="8936">
                    <a:moveTo>
                      <a:pt x="4993" y="1"/>
                    </a:moveTo>
                    <a:cubicBezTo>
                      <a:pt x="2540" y="1"/>
                      <a:pt x="0" y="2034"/>
                      <a:pt x="45" y="4773"/>
                    </a:cubicBezTo>
                    <a:cubicBezTo>
                      <a:pt x="94" y="7660"/>
                      <a:pt x="2684" y="9480"/>
                      <a:pt x="5268" y="9480"/>
                    </a:cubicBezTo>
                    <a:cubicBezTo>
                      <a:pt x="6397" y="9480"/>
                      <a:pt x="7524" y="9133"/>
                      <a:pt x="8438" y="8375"/>
                    </a:cubicBezTo>
                    <a:cubicBezTo>
                      <a:pt x="8936" y="7963"/>
                      <a:pt x="8477" y="7318"/>
                      <a:pt x="7954" y="7318"/>
                    </a:cubicBezTo>
                    <a:cubicBezTo>
                      <a:pt x="7814" y="7318"/>
                      <a:pt x="7669" y="7364"/>
                      <a:pt x="7536" y="7474"/>
                    </a:cubicBezTo>
                    <a:cubicBezTo>
                      <a:pt x="6889" y="8011"/>
                      <a:pt x="6088" y="8256"/>
                      <a:pt x="5279" y="8256"/>
                    </a:cubicBezTo>
                    <a:cubicBezTo>
                      <a:pt x="3473" y="8256"/>
                      <a:pt x="1627" y="7038"/>
                      <a:pt x="1355" y="5133"/>
                    </a:cubicBezTo>
                    <a:cubicBezTo>
                      <a:pt x="1066" y="3105"/>
                      <a:pt x="3118" y="1194"/>
                      <a:pt x="5029" y="1194"/>
                    </a:cubicBezTo>
                    <a:cubicBezTo>
                      <a:pt x="5805" y="1194"/>
                      <a:pt x="6558" y="1510"/>
                      <a:pt x="7121" y="2262"/>
                    </a:cubicBezTo>
                    <a:cubicBezTo>
                      <a:pt x="7265" y="2455"/>
                      <a:pt x="7463" y="2535"/>
                      <a:pt x="7658" y="2535"/>
                    </a:cubicBezTo>
                    <a:cubicBezTo>
                      <a:pt x="8122" y="2535"/>
                      <a:pt x="8568" y="2083"/>
                      <a:pt x="8222" y="1620"/>
                    </a:cubicBezTo>
                    <a:cubicBezTo>
                      <a:pt x="7376" y="488"/>
                      <a:pt x="6195" y="1"/>
                      <a:pt x="4993"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4007125" y="1972325"/>
                <a:ext cx="129625" cy="101950"/>
              </a:xfrm>
              <a:custGeom>
                <a:rect b="b" l="l" r="r" t="t"/>
                <a:pathLst>
                  <a:path extrusionOk="0" h="4078" w="5185">
                    <a:moveTo>
                      <a:pt x="1788" y="0"/>
                    </a:moveTo>
                    <a:cubicBezTo>
                      <a:pt x="1264" y="0"/>
                      <a:pt x="807" y="645"/>
                      <a:pt x="1306" y="1058"/>
                    </a:cubicBezTo>
                    <a:cubicBezTo>
                      <a:pt x="1965" y="1603"/>
                      <a:pt x="2686" y="2138"/>
                      <a:pt x="3247" y="2795"/>
                    </a:cubicBezTo>
                    <a:lnTo>
                      <a:pt x="3247" y="2795"/>
                    </a:lnTo>
                    <a:cubicBezTo>
                      <a:pt x="2434" y="2780"/>
                      <a:pt x="1624" y="2741"/>
                      <a:pt x="813" y="2647"/>
                    </a:cubicBezTo>
                    <a:cubicBezTo>
                      <a:pt x="784" y="2643"/>
                      <a:pt x="756" y="2642"/>
                      <a:pt x="729" y="2642"/>
                    </a:cubicBezTo>
                    <a:cubicBezTo>
                      <a:pt x="1" y="2642"/>
                      <a:pt x="35" y="3830"/>
                      <a:pt x="813" y="3922"/>
                    </a:cubicBezTo>
                    <a:cubicBezTo>
                      <a:pt x="2019" y="4062"/>
                      <a:pt x="3222" y="4078"/>
                      <a:pt x="4434" y="4078"/>
                    </a:cubicBezTo>
                    <a:cubicBezTo>
                      <a:pt x="4950" y="4078"/>
                      <a:pt x="5185" y="3545"/>
                      <a:pt x="4985" y="3120"/>
                    </a:cubicBezTo>
                    <a:cubicBezTo>
                      <a:pt x="4396" y="1870"/>
                      <a:pt x="3245" y="1016"/>
                      <a:pt x="2207" y="156"/>
                    </a:cubicBezTo>
                    <a:cubicBezTo>
                      <a:pt x="2074" y="47"/>
                      <a:pt x="1929" y="0"/>
                      <a:pt x="178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5398050" y="1897825"/>
                <a:ext cx="240400" cy="225600"/>
              </a:xfrm>
              <a:custGeom>
                <a:rect b="b" l="l" r="r" t="t"/>
                <a:pathLst>
                  <a:path extrusionOk="0" h="9024" w="9616">
                    <a:moveTo>
                      <a:pt x="3646" y="0"/>
                    </a:moveTo>
                    <a:cubicBezTo>
                      <a:pt x="2126" y="0"/>
                      <a:pt x="710" y="739"/>
                      <a:pt x="152" y="2472"/>
                    </a:cubicBezTo>
                    <a:cubicBezTo>
                      <a:pt x="1" y="2944"/>
                      <a:pt x="389" y="3254"/>
                      <a:pt x="776" y="3254"/>
                    </a:cubicBezTo>
                    <a:cubicBezTo>
                      <a:pt x="1030" y="3254"/>
                      <a:pt x="1283" y="3120"/>
                      <a:pt x="1381" y="2810"/>
                    </a:cubicBezTo>
                    <a:cubicBezTo>
                      <a:pt x="1744" y="1683"/>
                      <a:pt x="2606" y="1228"/>
                      <a:pt x="3567" y="1228"/>
                    </a:cubicBezTo>
                    <a:cubicBezTo>
                      <a:pt x="5147" y="1228"/>
                      <a:pt x="6994" y="2457"/>
                      <a:pt x="7333" y="3957"/>
                    </a:cubicBezTo>
                    <a:cubicBezTo>
                      <a:pt x="7898" y="6464"/>
                      <a:pt x="5883" y="7763"/>
                      <a:pt x="3793" y="7763"/>
                    </a:cubicBezTo>
                    <a:cubicBezTo>
                      <a:pt x="2955" y="7763"/>
                      <a:pt x="2105" y="7555"/>
                      <a:pt x="1404" y="7131"/>
                    </a:cubicBezTo>
                    <a:cubicBezTo>
                      <a:pt x="1294" y="7064"/>
                      <a:pt x="1184" y="7035"/>
                      <a:pt x="1082" y="7035"/>
                    </a:cubicBezTo>
                    <a:cubicBezTo>
                      <a:pt x="532" y="7035"/>
                      <a:pt x="170" y="7873"/>
                      <a:pt x="761" y="8231"/>
                    </a:cubicBezTo>
                    <a:cubicBezTo>
                      <a:pt x="1656" y="8771"/>
                      <a:pt x="2685" y="9024"/>
                      <a:pt x="3701" y="9024"/>
                    </a:cubicBezTo>
                    <a:cubicBezTo>
                      <a:pt x="6721" y="9024"/>
                      <a:pt x="9615" y="6791"/>
                      <a:pt x="8470" y="3259"/>
                    </a:cubicBezTo>
                    <a:cubicBezTo>
                      <a:pt x="7827" y="1280"/>
                      <a:pt x="5646" y="0"/>
                      <a:pt x="3646"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5425775" y="1955100"/>
                <a:ext cx="111825" cy="107625"/>
              </a:xfrm>
              <a:custGeom>
                <a:rect b="b" l="l" r="r" t="t"/>
                <a:pathLst>
                  <a:path extrusionOk="0" h="4305" w="4473">
                    <a:moveTo>
                      <a:pt x="3248" y="0"/>
                    </a:moveTo>
                    <a:cubicBezTo>
                      <a:pt x="3104" y="0"/>
                      <a:pt x="2957" y="63"/>
                      <a:pt x="2831" y="214"/>
                    </a:cubicBezTo>
                    <a:lnTo>
                      <a:pt x="2831" y="216"/>
                    </a:lnTo>
                    <a:cubicBezTo>
                      <a:pt x="2161" y="1017"/>
                      <a:pt x="1300" y="1587"/>
                      <a:pt x="439" y="2162"/>
                    </a:cubicBezTo>
                    <a:cubicBezTo>
                      <a:pt x="53" y="2420"/>
                      <a:pt x="1" y="3016"/>
                      <a:pt x="439" y="3262"/>
                    </a:cubicBezTo>
                    <a:cubicBezTo>
                      <a:pt x="1367" y="3785"/>
                      <a:pt x="2424" y="3951"/>
                      <a:pt x="3427" y="4270"/>
                    </a:cubicBezTo>
                    <a:cubicBezTo>
                      <a:pt x="3499" y="4294"/>
                      <a:pt x="3568" y="4304"/>
                      <a:pt x="3632" y="4304"/>
                    </a:cubicBezTo>
                    <a:cubicBezTo>
                      <a:pt x="4262" y="4304"/>
                      <a:pt x="4473" y="3269"/>
                      <a:pt x="3766" y="3043"/>
                    </a:cubicBezTo>
                    <a:cubicBezTo>
                      <a:pt x="3218" y="2867"/>
                      <a:pt x="2641" y="2749"/>
                      <a:pt x="2087" y="2577"/>
                    </a:cubicBezTo>
                    <a:lnTo>
                      <a:pt x="2087" y="2577"/>
                    </a:lnTo>
                    <a:cubicBezTo>
                      <a:pt x="2687" y="2148"/>
                      <a:pt x="3259" y="1682"/>
                      <a:pt x="3732" y="1116"/>
                    </a:cubicBezTo>
                    <a:cubicBezTo>
                      <a:pt x="4130" y="639"/>
                      <a:pt x="3705" y="0"/>
                      <a:pt x="324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4129825" y="2074475"/>
                <a:ext cx="1298575" cy="605150"/>
              </a:xfrm>
              <a:custGeom>
                <a:rect b="b" l="l" r="r" t="t"/>
                <a:pathLst>
                  <a:path extrusionOk="0" h="24206" w="51943">
                    <a:moveTo>
                      <a:pt x="51168" y="0"/>
                    </a:moveTo>
                    <a:cubicBezTo>
                      <a:pt x="50915" y="0"/>
                      <a:pt x="50664" y="135"/>
                      <a:pt x="50569" y="446"/>
                    </a:cubicBezTo>
                    <a:cubicBezTo>
                      <a:pt x="47067" y="11879"/>
                      <a:pt x="41571" y="21203"/>
                      <a:pt x="28558" y="22720"/>
                    </a:cubicBezTo>
                    <a:cubicBezTo>
                      <a:pt x="27482" y="22845"/>
                      <a:pt x="26400" y="22910"/>
                      <a:pt x="25321" y="22910"/>
                    </a:cubicBezTo>
                    <a:cubicBezTo>
                      <a:pt x="19701" y="22910"/>
                      <a:pt x="14161" y="21164"/>
                      <a:pt x="10009" y="17170"/>
                    </a:cubicBezTo>
                    <a:cubicBezTo>
                      <a:pt x="5531" y="12863"/>
                      <a:pt x="3505" y="6917"/>
                      <a:pt x="1403" y="1233"/>
                    </a:cubicBezTo>
                    <a:cubicBezTo>
                      <a:pt x="1291" y="931"/>
                      <a:pt x="1030" y="800"/>
                      <a:pt x="774" y="800"/>
                    </a:cubicBezTo>
                    <a:cubicBezTo>
                      <a:pt x="382" y="800"/>
                      <a:pt x="1" y="1105"/>
                      <a:pt x="173" y="1572"/>
                    </a:cubicBezTo>
                    <a:cubicBezTo>
                      <a:pt x="2441" y="7701"/>
                      <a:pt x="4671" y="14112"/>
                      <a:pt x="9664" y="18613"/>
                    </a:cubicBezTo>
                    <a:cubicBezTo>
                      <a:pt x="13949" y="22477"/>
                      <a:pt x="19661" y="24205"/>
                      <a:pt x="25355" y="24205"/>
                    </a:cubicBezTo>
                    <a:cubicBezTo>
                      <a:pt x="26203" y="24205"/>
                      <a:pt x="27049" y="24167"/>
                      <a:pt x="27891" y="24092"/>
                    </a:cubicBezTo>
                    <a:cubicBezTo>
                      <a:pt x="41878" y="22845"/>
                      <a:pt x="48030" y="13086"/>
                      <a:pt x="51797" y="784"/>
                    </a:cubicBezTo>
                    <a:cubicBezTo>
                      <a:pt x="51943" y="311"/>
                      <a:pt x="51553" y="0"/>
                      <a:pt x="51168"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4570000" y="2633275"/>
                <a:ext cx="513200" cy="534625"/>
              </a:xfrm>
              <a:custGeom>
                <a:rect b="b" l="l" r="r" t="t"/>
                <a:pathLst>
                  <a:path extrusionOk="0" h="21385" w="20528">
                    <a:moveTo>
                      <a:pt x="15513" y="1"/>
                    </a:moveTo>
                    <a:cubicBezTo>
                      <a:pt x="15136" y="1"/>
                      <a:pt x="14736" y="314"/>
                      <a:pt x="14849" y="794"/>
                    </a:cubicBezTo>
                    <a:cubicBezTo>
                      <a:pt x="15857" y="5056"/>
                      <a:pt x="16232" y="9224"/>
                      <a:pt x="17662" y="13394"/>
                    </a:cubicBezTo>
                    <a:cubicBezTo>
                      <a:pt x="18507" y="15860"/>
                      <a:pt x="19747" y="18094"/>
                      <a:pt x="16508" y="19174"/>
                    </a:cubicBezTo>
                    <a:cubicBezTo>
                      <a:pt x="14711" y="19773"/>
                      <a:pt x="12801" y="19965"/>
                      <a:pt x="10906" y="19965"/>
                    </a:cubicBezTo>
                    <a:cubicBezTo>
                      <a:pt x="10391" y="19965"/>
                      <a:pt x="9878" y="19950"/>
                      <a:pt x="9369" y="19927"/>
                    </a:cubicBezTo>
                    <a:cubicBezTo>
                      <a:pt x="9119" y="19915"/>
                      <a:pt x="8838" y="19912"/>
                      <a:pt x="8536" y="19912"/>
                    </a:cubicBezTo>
                    <a:cubicBezTo>
                      <a:pt x="8231" y="19912"/>
                      <a:pt x="7905" y="19915"/>
                      <a:pt x="7565" y="19915"/>
                    </a:cubicBezTo>
                    <a:cubicBezTo>
                      <a:pt x="5269" y="19915"/>
                      <a:pt x="2397" y="19778"/>
                      <a:pt x="1918" y="17654"/>
                    </a:cubicBezTo>
                    <a:cubicBezTo>
                      <a:pt x="1600" y="16244"/>
                      <a:pt x="2610" y="13892"/>
                      <a:pt x="2865" y="12458"/>
                    </a:cubicBezTo>
                    <a:cubicBezTo>
                      <a:pt x="3552" y="8609"/>
                      <a:pt x="4015" y="4810"/>
                      <a:pt x="3322" y="928"/>
                    </a:cubicBezTo>
                    <a:cubicBezTo>
                      <a:pt x="3265" y="607"/>
                      <a:pt x="3035" y="468"/>
                      <a:pt x="2788" y="468"/>
                    </a:cubicBezTo>
                    <a:cubicBezTo>
                      <a:pt x="2417" y="468"/>
                      <a:pt x="2006" y="784"/>
                      <a:pt x="2093" y="1268"/>
                    </a:cubicBezTo>
                    <a:cubicBezTo>
                      <a:pt x="2865" y="5591"/>
                      <a:pt x="2053" y="9803"/>
                      <a:pt x="1276" y="14064"/>
                    </a:cubicBezTo>
                    <a:cubicBezTo>
                      <a:pt x="1051" y="15297"/>
                      <a:pt x="1" y="17941"/>
                      <a:pt x="630" y="19244"/>
                    </a:cubicBezTo>
                    <a:cubicBezTo>
                      <a:pt x="1491" y="21024"/>
                      <a:pt x="4783" y="21385"/>
                      <a:pt x="7686" y="21385"/>
                    </a:cubicBezTo>
                    <a:cubicBezTo>
                      <a:pt x="9363" y="21385"/>
                      <a:pt x="10911" y="21264"/>
                      <a:pt x="11785" y="21228"/>
                    </a:cubicBezTo>
                    <a:cubicBezTo>
                      <a:pt x="14239" y="21126"/>
                      <a:pt x="19812" y="20840"/>
                      <a:pt x="20236" y="17596"/>
                    </a:cubicBezTo>
                    <a:cubicBezTo>
                      <a:pt x="20527" y="15362"/>
                      <a:pt x="18489" y="12282"/>
                      <a:pt x="17902" y="10220"/>
                    </a:cubicBezTo>
                    <a:cubicBezTo>
                      <a:pt x="16992" y="7032"/>
                      <a:pt x="16843" y="3684"/>
                      <a:pt x="16078" y="456"/>
                    </a:cubicBezTo>
                    <a:cubicBezTo>
                      <a:pt x="16003" y="138"/>
                      <a:pt x="15763" y="1"/>
                      <a:pt x="1551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4127900" y="1578375"/>
                <a:ext cx="1301525" cy="400875"/>
              </a:xfrm>
              <a:custGeom>
                <a:rect b="b" l="l" r="r" t="t"/>
                <a:pathLst>
                  <a:path extrusionOk="0" h="16035" w="52061">
                    <a:moveTo>
                      <a:pt x="15845" y="1"/>
                    </a:moveTo>
                    <a:cubicBezTo>
                      <a:pt x="15594" y="1"/>
                      <a:pt x="15333" y="148"/>
                      <a:pt x="15207" y="446"/>
                    </a:cubicBezTo>
                    <a:cubicBezTo>
                      <a:pt x="14218" y="2796"/>
                      <a:pt x="14220" y="4893"/>
                      <a:pt x="11523" y="5600"/>
                    </a:cubicBezTo>
                    <a:cubicBezTo>
                      <a:pt x="10307" y="5919"/>
                      <a:pt x="8820" y="6040"/>
                      <a:pt x="7318" y="6040"/>
                    </a:cubicBezTo>
                    <a:cubicBezTo>
                      <a:pt x="5582" y="6040"/>
                      <a:pt x="3827" y="5878"/>
                      <a:pt x="2448" y="5670"/>
                    </a:cubicBezTo>
                    <a:cubicBezTo>
                      <a:pt x="2403" y="5663"/>
                      <a:pt x="2358" y="5660"/>
                      <a:pt x="2313" y="5660"/>
                    </a:cubicBezTo>
                    <a:cubicBezTo>
                      <a:pt x="2024" y="5660"/>
                      <a:pt x="1735" y="5798"/>
                      <a:pt x="1664" y="6115"/>
                    </a:cubicBezTo>
                    <a:cubicBezTo>
                      <a:pt x="994" y="9084"/>
                      <a:pt x="640" y="12100"/>
                      <a:pt x="89" y="15092"/>
                    </a:cubicBezTo>
                    <a:cubicBezTo>
                      <a:pt x="0" y="15574"/>
                      <a:pt x="410" y="15891"/>
                      <a:pt x="783" y="15891"/>
                    </a:cubicBezTo>
                    <a:cubicBezTo>
                      <a:pt x="1029" y="15891"/>
                      <a:pt x="1260" y="15752"/>
                      <a:pt x="1318" y="15430"/>
                    </a:cubicBezTo>
                    <a:lnTo>
                      <a:pt x="1320" y="15430"/>
                    </a:lnTo>
                    <a:cubicBezTo>
                      <a:pt x="1785" y="12905"/>
                      <a:pt x="1450" y="8391"/>
                      <a:pt x="3868" y="7162"/>
                    </a:cubicBezTo>
                    <a:cubicBezTo>
                      <a:pt x="4218" y="6984"/>
                      <a:pt x="4808" y="6928"/>
                      <a:pt x="5476" y="6928"/>
                    </a:cubicBezTo>
                    <a:cubicBezTo>
                      <a:pt x="6582" y="6928"/>
                      <a:pt x="7899" y="7081"/>
                      <a:pt x="8681" y="7081"/>
                    </a:cubicBezTo>
                    <a:cubicBezTo>
                      <a:pt x="8772" y="7081"/>
                      <a:pt x="8855" y="7079"/>
                      <a:pt x="8931" y="7074"/>
                    </a:cubicBezTo>
                    <a:cubicBezTo>
                      <a:pt x="10655" y="6969"/>
                      <a:pt x="12364" y="6815"/>
                      <a:pt x="14092" y="6764"/>
                    </a:cubicBezTo>
                    <a:cubicBezTo>
                      <a:pt x="14358" y="6757"/>
                      <a:pt x="14649" y="6573"/>
                      <a:pt x="14705" y="6296"/>
                    </a:cubicBezTo>
                    <a:cubicBezTo>
                      <a:pt x="14919" y="5267"/>
                      <a:pt x="15181" y="4282"/>
                      <a:pt x="15496" y="3310"/>
                    </a:cubicBezTo>
                    <a:lnTo>
                      <a:pt x="15496" y="3310"/>
                    </a:lnTo>
                    <a:cubicBezTo>
                      <a:pt x="15761" y="4698"/>
                      <a:pt x="16264" y="6078"/>
                      <a:pt x="17294" y="6641"/>
                    </a:cubicBezTo>
                    <a:cubicBezTo>
                      <a:pt x="17581" y="6799"/>
                      <a:pt x="17903" y="6844"/>
                      <a:pt x="18233" y="6844"/>
                    </a:cubicBezTo>
                    <a:cubicBezTo>
                      <a:pt x="18674" y="6844"/>
                      <a:pt x="19131" y="6764"/>
                      <a:pt x="19546" y="6764"/>
                    </a:cubicBezTo>
                    <a:cubicBezTo>
                      <a:pt x="19565" y="6764"/>
                      <a:pt x="19584" y="6764"/>
                      <a:pt x="19603" y="6764"/>
                    </a:cubicBezTo>
                    <a:cubicBezTo>
                      <a:pt x="22828" y="6827"/>
                      <a:pt x="26006" y="6980"/>
                      <a:pt x="29208" y="7394"/>
                    </a:cubicBezTo>
                    <a:cubicBezTo>
                      <a:pt x="29223" y="7396"/>
                      <a:pt x="29238" y="7397"/>
                      <a:pt x="29254" y="7397"/>
                    </a:cubicBezTo>
                    <a:cubicBezTo>
                      <a:pt x="29497" y="7397"/>
                      <a:pt x="29784" y="7159"/>
                      <a:pt x="29822" y="6925"/>
                    </a:cubicBezTo>
                    <a:cubicBezTo>
                      <a:pt x="29958" y="6103"/>
                      <a:pt x="30123" y="5293"/>
                      <a:pt x="30299" y="4486"/>
                    </a:cubicBezTo>
                    <a:lnTo>
                      <a:pt x="30299" y="4486"/>
                    </a:lnTo>
                    <a:cubicBezTo>
                      <a:pt x="30618" y="5432"/>
                      <a:pt x="31093" y="6297"/>
                      <a:pt x="31837" y="6748"/>
                    </a:cubicBezTo>
                    <a:cubicBezTo>
                      <a:pt x="32732" y="7292"/>
                      <a:pt x="34128" y="7466"/>
                      <a:pt x="35658" y="7466"/>
                    </a:cubicBezTo>
                    <a:cubicBezTo>
                      <a:pt x="38148" y="7466"/>
                      <a:pt x="40990" y="7004"/>
                      <a:pt x="42595" y="6922"/>
                    </a:cubicBezTo>
                    <a:cubicBezTo>
                      <a:pt x="42963" y="6903"/>
                      <a:pt x="43197" y="6643"/>
                      <a:pt x="43232" y="6284"/>
                    </a:cubicBezTo>
                    <a:cubicBezTo>
                      <a:pt x="43285" y="5606"/>
                      <a:pt x="43381" y="4933"/>
                      <a:pt x="43520" y="4270"/>
                    </a:cubicBezTo>
                    <a:lnTo>
                      <a:pt x="43520" y="4270"/>
                    </a:lnTo>
                    <a:cubicBezTo>
                      <a:pt x="43895" y="5765"/>
                      <a:pt x="44394" y="7123"/>
                      <a:pt x="46066" y="7515"/>
                    </a:cubicBezTo>
                    <a:cubicBezTo>
                      <a:pt x="46207" y="7547"/>
                      <a:pt x="46352" y="7562"/>
                      <a:pt x="46500" y="7562"/>
                    </a:cubicBezTo>
                    <a:cubicBezTo>
                      <a:pt x="47405" y="7562"/>
                      <a:pt x="48417" y="7034"/>
                      <a:pt x="49224" y="7034"/>
                    </a:cubicBezTo>
                    <a:cubicBezTo>
                      <a:pt x="49476" y="7034"/>
                      <a:pt x="49709" y="7086"/>
                      <a:pt x="49911" y="7222"/>
                    </a:cubicBezTo>
                    <a:cubicBezTo>
                      <a:pt x="50814" y="7825"/>
                      <a:pt x="50746" y="14182"/>
                      <a:pt x="50776" y="15420"/>
                    </a:cubicBezTo>
                    <a:cubicBezTo>
                      <a:pt x="50786" y="15830"/>
                      <a:pt x="51110" y="16035"/>
                      <a:pt x="51429" y="16035"/>
                    </a:cubicBezTo>
                    <a:cubicBezTo>
                      <a:pt x="51747" y="16035"/>
                      <a:pt x="52060" y="15830"/>
                      <a:pt x="52051" y="15420"/>
                    </a:cubicBezTo>
                    <a:cubicBezTo>
                      <a:pt x="51972" y="12244"/>
                      <a:pt x="51593" y="9091"/>
                      <a:pt x="51083" y="5957"/>
                    </a:cubicBezTo>
                    <a:cubicBezTo>
                      <a:pt x="51033" y="5653"/>
                      <a:pt x="50720" y="5500"/>
                      <a:pt x="50439" y="5500"/>
                    </a:cubicBezTo>
                    <a:cubicBezTo>
                      <a:pt x="50391" y="5500"/>
                      <a:pt x="50344" y="5505"/>
                      <a:pt x="50299" y="5514"/>
                    </a:cubicBezTo>
                    <a:cubicBezTo>
                      <a:pt x="49424" y="5685"/>
                      <a:pt x="48401" y="5998"/>
                      <a:pt x="47424" y="5998"/>
                    </a:cubicBezTo>
                    <a:cubicBezTo>
                      <a:pt x="46564" y="5998"/>
                      <a:pt x="45740" y="5756"/>
                      <a:pt x="45084" y="4961"/>
                    </a:cubicBezTo>
                    <a:cubicBezTo>
                      <a:pt x="44521" y="4277"/>
                      <a:pt x="44452" y="2541"/>
                      <a:pt x="44154" y="1707"/>
                    </a:cubicBezTo>
                    <a:cubicBezTo>
                      <a:pt x="44048" y="1409"/>
                      <a:pt x="43783" y="1253"/>
                      <a:pt x="43522" y="1253"/>
                    </a:cubicBezTo>
                    <a:cubicBezTo>
                      <a:pt x="43269" y="1253"/>
                      <a:pt x="43021" y="1399"/>
                      <a:pt x="42925" y="1707"/>
                    </a:cubicBezTo>
                    <a:cubicBezTo>
                      <a:pt x="41901" y="4986"/>
                      <a:pt x="42022" y="5786"/>
                      <a:pt x="38106" y="5817"/>
                    </a:cubicBezTo>
                    <a:cubicBezTo>
                      <a:pt x="37796" y="5820"/>
                      <a:pt x="37494" y="5822"/>
                      <a:pt x="37201" y="5822"/>
                    </a:cubicBezTo>
                    <a:cubicBezTo>
                      <a:pt x="33821" y="5822"/>
                      <a:pt x="31556" y="5496"/>
                      <a:pt x="30925" y="1391"/>
                    </a:cubicBezTo>
                    <a:cubicBezTo>
                      <a:pt x="30877" y="1082"/>
                      <a:pt x="30613" y="936"/>
                      <a:pt x="30340" y="936"/>
                    </a:cubicBezTo>
                    <a:cubicBezTo>
                      <a:pt x="30056" y="936"/>
                      <a:pt x="29763" y="1094"/>
                      <a:pt x="29695" y="1391"/>
                    </a:cubicBezTo>
                    <a:cubicBezTo>
                      <a:pt x="28880" y="5013"/>
                      <a:pt x="28097" y="5651"/>
                      <a:pt x="25555" y="5651"/>
                    </a:cubicBezTo>
                    <a:cubicBezTo>
                      <a:pt x="24954" y="5651"/>
                      <a:pt x="24256" y="5615"/>
                      <a:pt x="23437" y="5575"/>
                    </a:cubicBezTo>
                    <a:cubicBezTo>
                      <a:pt x="23323" y="5570"/>
                      <a:pt x="23206" y="5567"/>
                      <a:pt x="23085" y="5567"/>
                    </a:cubicBezTo>
                    <a:cubicBezTo>
                      <a:pt x="22431" y="5567"/>
                      <a:pt x="21683" y="5635"/>
                      <a:pt x="20974" y="5635"/>
                    </a:cubicBezTo>
                    <a:cubicBezTo>
                      <a:pt x="20482" y="5635"/>
                      <a:pt x="20009" y="5602"/>
                      <a:pt x="19602" y="5491"/>
                    </a:cubicBezTo>
                    <a:cubicBezTo>
                      <a:pt x="17211" y="4835"/>
                      <a:pt x="16663" y="3362"/>
                      <a:pt x="16459" y="616"/>
                    </a:cubicBezTo>
                    <a:cubicBezTo>
                      <a:pt x="16430" y="208"/>
                      <a:pt x="16144" y="1"/>
                      <a:pt x="15845"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4388950" y="3018700"/>
                <a:ext cx="832550" cy="352475"/>
              </a:xfrm>
              <a:custGeom>
                <a:rect b="b" l="l" r="r" t="t"/>
                <a:pathLst>
                  <a:path extrusionOk="0" h="14099" w="33302">
                    <a:moveTo>
                      <a:pt x="8548" y="1"/>
                    </a:moveTo>
                    <a:cubicBezTo>
                      <a:pt x="8490" y="1"/>
                      <a:pt x="8428" y="9"/>
                      <a:pt x="8363" y="27"/>
                    </a:cubicBezTo>
                    <a:cubicBezTo>
                      <a:pt x="3706" y="1323"/>
                      <a:pt x="0" y="6688"/>
                      <a:pt x="2475" y="11517"/>
                    </a:cubicBezTo>
                    <a:cubicBezTo>
                      <a:pt x="3414" y="13350"/>
                      <a:pt x="4962" y="13986"/>
                      <a:pt x="6678" y="13986"/>
                    </a:cubicBezTo>
                    <a:cubicBezTo>
                      <a:pt x="8930" y="13986"/>
                      <a:pt x="11470" y="12890"/>
                      <a:pt x="13303" y="11961"/>
                    </a:cubicBezTo>
                    <a:cubicBezTo>
                      <a:pt x="14309" y="11451"/>
                      <a:pt x="15446" y="10449"/>
                      <a:pt x="16500" y="10449"/>
                    </a:cubicBezTo>
                    <a:cubicBezTo>
                      <a:pt x="16580" y="10449"/>
                      <a:pt x="16660" y="10454"/>
                      <a:pt x="16739" y="10467"/>
                    </a:cubicBezTo>
                    <a:cubicBezTo>
                      <a:pt x="18175" y="10691"/>
                      <a:pt x="19669" y="12546"/>
                      <a:pt x="21018" y="13183"/>
                    </a:cubicBezTo>
                    <a:cubicBezTo>
                      <a:pt x="22240" y="13760"/>
                      <a:pt x="23471" y="14098"/>
                      <a:pt x="24688" y="14098"/>
                    </a:cubicBezTo>
                    <a:cubicBezTo>
                      <a:pt x="25878" y="14098"/>
                      <a:pt x="27054" y="13775"/>
                      <a:pt x="28197" y="13036"/>
                    </a:cubicBezTo>
                    <a:cubicBezTo>
                      <a:pt x="33302" y="9728"/>
                      <a:pt x="32002" y="4459"/>
                      <a:pt x="27438" y="1667"/>
                    </a:cubicBezTo>
                    <a:cubicBezTo>
                      <a:pt x="27327" y="1599"/>
                      <a:pt x="27217" y="1569"/>
                      <a:pt x="27114" y="1569"/>
                    </a:cubicBezTo>
                    <a:cubicBezTo>
                      <a:pt x="26567" y="1569"/>
                      <a:pt x="26205" y="2408"/>
                      <a:pt x="26794" y="2768"/>
                    </a:cubicBezTo>
                    <a:cubicBezTo>
                      <a:pt x="30612" y="5103"/>
                      <a:pt x="30193" y="12756"/>
                      <a:pt x="24513" y="12756"/>
                    </a:cubicBezTo>
                    <a:cubicBezTo>
                      <a:pt x="23986" y="12756"/>
                      <a:pt x="23415" y="12690"/>
                      <a:pt x="22798" y="12548"/>
                    </a:cubicBezTo>
                    <a:cubicBezTo>
                      <a:pt x="20741" y="12076"/>
                      <a:pt x="18550" y="10100"/>
                      <a:pt x="17014" y="8853"/>
                    </a:cubicBezTo>
                    <a:cubicBezTo>
                      <a:pt x="16880" y="8744"/>
                      <a:pt x="16708" y="8667"/>
                      <a:pt x="16536" y="8667"/>
                    </a:cubicBezTo>
                    <a:cubicBezTo>
                      <a:pt x="16436" y="8667"/>
                      <a:pt x="16335" y="8693"/>
                      <a:pt x="16242" y="8753"/>
                    </a:cubicBezTo>
                    <a:cubicBezTo>
                      <a:pt x="14115" y="10140"/>
                      <a:pt x="11783" y="11575"/>
                      <a:pt x="9321" y="12264"/>
                    </a:cubicBezTo>
                    <a:cubicBezTo>
                      <a:pt x="8620" y="12460"/>
                      <a:pt x="7984" y="12550"/>
                      <a:pt x="7411" y="12550"/>
                    </a:cubicBezTo>
                    <a:cubicBezTo>
                      <a:pt x="1517" y="12550"/>
                      <a:pt x="2330" y="3031"/>
                      <a:pt x="8702" y="1257"/>
                    </a:cubicBezTo>
                    <a:cubicBezTo>
                      <a:pt x="9427" y="1055"/>
                      <a:pt x="9203" y="1"/>
                      <a:pt x="8548"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3663725" y="3019025"/>
                <a:ext cx="949850" cy="536175"/>
              </a:xfrm>
              <a:custGeom>
                <a:rect b="b" l="l" r="r" t="t"/>
                <a:pathLst>
                  <a:path extrusionOk="0" h="21447" w="37994">
                    <a:moveTo>
                      <a:pt x="37039" y="0"/>
                    </a:moveTo>
                    <a:cubicBezTo>
                      <a:pt x="36994" y="0"/>
                      <a:pt x="36947" y="5"/>
                      <a:pt x="36899" y="14"/>
                    </a:cubicBezTo>
                    <a:cubicBezTo>
                      <a:pt x="29888" y="1386"/>
                      <a:pt x="23764" y="4705"/>
                      <a:pt x="17874" y="8646"/>
                    </a:cubicBezTo>
                    <a:cubicBezTo>
                      <a:pt x="12408" y="12300"/>
                      <a:pt x="6849" y="17801"/>
                      <a:pt x="678" y="20172"/>
                    </a:cubicBezTo>
                    <a:cubicBezTo>
                      <a:pt x="0" y="20433"/>
                      <a:pt x="192" y="21447"/>
                      <a:pt x="789" y="21447"/>
                    </a:cubicBezTo>
                    <a:cubicBezTo>
                      <a:pt x="860" y="21447"/>
                      <a:pt x="935" y="21433"/>
                      <a:pt x="1016" y="21401"/>
                    </a:cubicBezTo>
                    <a:cubicBezTo>
                      <a:pt x="6351" y="19352"/>
                      <a:pt x="11149" y="14853"/>
                      <a:pt x="15801" y="11611"/>
                    </a:cubicBezTo>
                    <a:cubicBezTo>
                      <a:pt x="22412" y="7006"/>
                      <a:pt x="29218" y="2813"/>
                      <a:pt x="37237" y="1244"/>
                    </a:cubicBezTo>
                    <a:cubicBezTo>
                      <a:pt x="37994" y="1095"/>
                      <a:pt x="37739" y="0"/>
                      <a:pt x="37039"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4783175" y="3251675"/>
                <a:ext cx="35825" cy="1406825"/>
              </a:xfrm>
              <a:custGeom>
                <a:rect b="b" l="l" r="r" t="t"/>
                <a:pathLst>
                  <a:path extrusionOk="0" h="56273" w="1433">
                    <a:moveTo>
                      <a:pt x="637" y="0"/>
                    </a:moveTo>
                    <a:cubicBezTo>
                      <a:pt x="318" y="0"/>
                      <a:pt x="0" y="205"/>
                      <a:pt x="0" y="616"/>
                    </a:cubicBezTo>
                    <a:cubicBezTo>
                      <a:pt x="5" y="18963"/>
                      <a:pt x="153" y="37311"/>
                      <a:pt x="158" y="55657"/>
                    </a:cubicBezTo>
                    <a:cubicBezTo>
                      <a:pt x="158" y="56068"/>
                      <a:pt x="477" y="56273"/>
                      <a:pt x="795" y="56273"/>
                    </a:cubicBezTo>
                    <a:cubicBezTo>
                      <a:pt x="1114" y="56273"/>
                      <a:pt x="1433" y="56068"/>
                      <a:pt x="1433" y="55657"/>
                    </a:cubicBezTo>
                    <a:cubicBezTo>
                      <a:pt x="1427" y="37311"/>
                      <a:pt x="1280" y="18963"/>
                      <a:pt x="1275" y="616"/>
                    </a:cubicBezTo>
                    <a:cubicBezTo>
                      <a:pt x="1275" y="206"/>
                      <a:pt x="956" y="0"/>
                      <a:pt x="637"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4858625" y="4196650"/>
                <a:ext cx="111825" cy="188825"/>
              </a:xfrm>
              <a:custGeom>
                <a:rect b="b" l="l" r="r" t="t"/>
                <a:pathLst>
                  <a:path extrusionOk="0" h="7553" w="4473">
                    <a:moveTo>
                      <a:pt x="1895" y="1361"/>
                    </a:moveTo>
                    <a:cubicBezTo>
                      <a:pt x="2525" y="1361"/>
                      <a:pt x="2660" y="2822"/>
                      <a:pt x="2692" y="3335"/>
                    </a:cubicBezTo>
                    <a:cubicBezTo>
                      <a:pt x="2730" y="3931"/>
                      <a:pt x="2804" y="6165"/>
                      <a:pt x="1847" y="6281"/>
                    </a:cubicBezTo>
                    <a:cubicBezTo>
                      <a:pt x="1841" y="6282"/>
                      <a:pt x="1835" y="6282"/>
                      <a:pt x="1830" y="6282"/>
                    </a:cubicBezTo>
                    <a:cubicBezTo>
                      <a:pt x="1276" y="6282"/>
                      <a:pt x="1431" y="2824"/>
                      <a:pt x="1528" y="1499"/>
                    </a:cubicBezTo>
                    <a:lnTo>
                      <a:pt x="1528" y="1499"/>
                    </a:lnTo>
                    <a:cubicBezTo>
                      <a:pt x="1539" y="1492"/>
                      <a:pt x="1551" y="1485"/>
                      <a:pt x="1562" y="1478"/>
                    </a:cubicBezTo>
                    <a:cubicBezTo>
                      <a:pt x="1686" y="1397"/>
                      <a:pt x="1797" y="1361"/>
                      <a:pt x="1895" y="1361"/>
                    </a:cubicBezTo>
                    <a:close/>
                    <a:moveTo>
                      <a:pt x="1999" y="0"/>
                    </a:moveTo>
                    <a:cubicBezTo>
                      <a:pt x="1680" y="0"/>
                      <a:pt x="1320" y="116"/>
                      <a:pt x="919" y="376"/>
                    </a:cubicBezTo>
                    <a:cubicBezTo>
                      <a:pt x="857" y="417"/>
                      <a:pt x="805" y="463"/>
                      <a:pt x="764" y="512"/>
                    </a:cubicBezTo>
                    <a:lnTo>
                      <a:pt x="764" y="512"/>
                    </a:lnTo>
                    <a:cubicBezTo>
                      <a:pt x="527" y="586"/>
                      <a:pt x="322" y="778"/>
                      <a:pt x="289" y="1085"/>
                    </a:cubicBezTo>
                    <a:cubicBezTo>
                      <a:pt x="121" y="2653"/>
                      <a:pt x="0" y="4334"/>
                      <a:pt x="312" y="5892"/>
                    </a:cubicBezTo>
                    <a:cubicBezTo>
                      <a:pt x="508" y="6872"/>
                      <a:pt x="1094" y="7553"/>
                      <a:pt x="1824" y="7553"/>
                    </a:cubicBezTo>
                    <a:cubicBezTo>
                      <a:pt x="2200" y="7553"/>
                      <a:pt x="2615" y="7373"/>
                      <a:pt x="3034" y="6961"/>
                    </a:cubicBezTo>
                    <a:cubicBezTo>
                      <a:pt x="4473" y="5548"/>
                      <a:pt x="4211" y="0"/>
                      <a:pt x="199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4858625" y="3838375"/>
                <a:ext cx="111825" cy="188800"/>
              </a:xfrm>
              <a:custGeom>
                <a:rect b="b" l="l" r="r" t="t"/>
                <a:pathLst>
                  <a:path extrusionOk="0" h="7552" w="4473">
                    <a:moveTo>
                      <a:pt x="1895" y="1362"/>
                    </a:moveTo>
                    <a:cubicBezTo>
                      <a:pt x="2525" y="1362"/>
                      <a:pt x="2660" y="2822"/>
                      <a:pt x="2692" y="3333"/>
                    </a:cubicBezTo>
                    <a:cubicBezTo>
                      <a:pt x="2730" y="3931"/>
                      <a:pt x="2804" y="6164"/>
                      <a:pt x="1847" y="6281"/>
                    </a:cubicBezTo>
                    <a:cubicBezTo>
                      <a:pt x="1841" y="6282"/>
                      <a:pt x="1835" y="6282"/>
                      <a:pt x="1830" y="6282"/>
                    </a:cubicBezTo>
                    <a:cubicBezTo>
                      <a:pt x="1276" y="6282"/>
                      <a:pt x="1430" y="2825"/>
                      <a:pt x="1527" y="1500"/>
                    </a:cubicBezTo>
                    <a:lnTo>
                      <a:pt x="1527" y="1500"/>
                    </a:lnTo>
                    <a:cubicBezTo>
                      <a:pt x="1539" y="1493"/>
                      <a:pt x="1551" y="1486"/>
                      <a:pt x="1562" y="1478"/>
                    </a:cubicBezTo>
                    <a:cubicBezTo>
                      <a:pt x="1686" y="1397"/>
                      <a:pt x="1797" y="1362"/>
                      <a:pt x="1895" y="1362"/>
                    </a:cubicBezTo>
                    <a:close/>
                    <a:moveTo>
                      <a:pt x="2000" y="0"/>
                    </a:moveTo>
                    <a:cubicBezTo>
                      <a:pt x="1681" y="0"/>
                      <a:pt x="1320" y="116"/>
                      <a:pt x="919" y="377"/>
                    </a:cubicBezTo>
                    <a:cubicBezTo>
                      <a:pt x="857" y="417"/>
                      <a:pt x="806" y="462"/>
                      <a:pt x="765" y="512"/>
                    </a:cubicBezTo>
                    <a:lnTo>
                      <a:pt x="765" y="512"/>
                    </a:lnTo>
                    <a:cubicBezTo>
                      <a:pt x="528" y="586"/>
                      <a:pt x="322" y="777"/>
                      <a:pt x="289" y="1085"/>
                    </a:cubicBezTo>
                    <a:cubicBezTo>
                      <a:pt x="121" y="2655"/>
                      <a:pt x="0" y="4335"/>
                      <a:pt x="312" y="5892"/>
                    </a:cubicBezTo>
                    <a:cubicBezTo>
                      <a:pt x="508" y="6872"/>
                      <a:pt x="1094" y="7552"/>
                      <a:pt x="1824" y="7552"/>
                    </a:cubicBezTo>
                    <a:cubicBezTo>
                      <a:pt x="2200" y="7552"/>
                      <a:pt x="2615" y="7372"/>
                      <a:pt x="3034" y="6960"/>
                    </a:cubicBezTo>
                    <a:cubicBezTo>
                      <a:pt x="4473" y="5549"/>
                      <a:pt x="4211" y="0"/>
                      <a:pt x="200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a:off x="4858625" y="3511575"/>
                <a:ext cx="111825" cy="188825"/>
              </a:xfrm>
              <a:custGeom>
                <a:rect b="b" l="l" r="r" t="t"/>
                <a:pathLst>
                  <a:path extrusionOk="0" h="7553" w="4473">
                    <a:moveTo>
                      <a:pt x="1895" y="1362"/>
                    </a:moveTo>
                    <a:cubicBezTo>
                      <a:pt x="2525" y="1362"/>
                      <a:pt x="2660" y="2823"/>
                      <a:pt x="2692" y="3334"/>
                    </a:cubicBezTo>
                    <a:cubicBezTo>
                      <a:pt x="2730" y="3932"/>
                      <a:pt x="2804" y="6166"/>
                      <a:pt x="1847" y="6282"/>
                    </a:cubicBezTo>
                    <a:cubicBezTo>
                      <a:pt x="1841" y="6282"/>
                      <a:pt x="1835" y="6283"/>
                      <a:pt x="1830" y="6283"/>
                    </a:cubicBezTo>
                    <a:cubicBezTo>
                      <a:pt x="1276" y="6283"/>
                      <a:pt x="1431" y="2824"/>
                      <a:pt x="1528" y="1500"/>
                    </a:cubicBezTo>
                    <a:lnTo>
                      <a:pt x="1528" y="1500"/>
                    </a:lnTo>
                    <a:cubicBezTo>
                      <a:pt x="1539" y="1493"/>
                      <a:pt x="1551" y="1486"/>
                      <a:pt x="1562" y="1479"/>
                    </a:cubicBezTo>
                    <a:cubicBezTo>
                      <a:pt x="1686" y="1398"/>
                      <a:pt x="1797" y="1362"/>
                      <a:pt x="1895" y="1362"/>
                    </a:cubicBezTo>
                    <a:close/>
                    <a:moveTo>
                      <a:pt x="2000" y="1"/>
                    </a:moveTo>
                    <a:cubicBezTo>
                      <a:pt x="1681" y="1"/>
                      <a:pt x="1320" y="117"/>
                      <a:pt x="919" y="377"/>
                    </a:cubicBezTo>
                    <a:cubicBezTo>
                      <a:pt x="857" y="417"/>
                      <a:pt x="806" y="463"/>
                      <a:pt x="765" y="512"/>
                    </a:cubicBezTo>
                    <a:lnTo>
                      <a:pt x="765" y="512"/>
                    </a:lnTo>
                    <a:cubicBezTo>
                      <a:pt x="528" y="586"/>
                      <a:pt x="322" y="777"/>
                      <a:pt x="289" y="1086"/>
                    </a:cubicBezTo>
                    <a:cubicBezTo>
                      <a:pt x="121" y="2653"/>
                      <a:pt x="0" y="4335"/>
                      <a:pt x="312" y="5891"/>
                    </a:cubicBezTo>
                    <a:cubicBezTo>
                      <a:pt x="508" y="6872"/>
                      <a:pt x="1094" y="7553"/>
                      <a:pt x="1824" y="7553"/>
                    </a:cubicBezTo>
                    <a:cubicBezTo>
                      <a:pt x="2200" y="7553"/>
                      <a:pt x="2615" y="7372"/>
                      <a:pt x="3034" y="6960"/>
                    </a:cubicBezTo>
                    <a:cubicBezTo>
                      <a:pt x="4473" y="5549"/>
                      <a:pt x="4211" y="1"/>
                      <a:pt x="200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3956600" y="3117400"/>
                <a:ext cx="425175" cy="1259125"/>
              </a:xfrm>
              <a:custGeom>
                <a:rect b="b" l="l" r="r" t="t"/>
                <a:pathLst>
                  <a:path extrusionOk="0" h="50365" w="17007">
                    <a:moveTo>
                      <a:pt x="15906" y="0"/>
                    </a:moveTo>
                    <a:cubicBezTo>
                      <a:pt x="14015" y="790"/>
                      <a:pt x="11811" y="1261"/>
                      <a:pt x="10550" y="3152"/>
                    </a:cubicBezTo>
                    <a:cubicBezTo>
                      <a:pt x="8661" y="6143"/>
                      <a:pt x="10078" y="10238"/>
                      <a:pt x="10394" y="13388"/>
                    </a:cubicBezTo>
                    <a:cubicBezTo>
                      <a:pt x="11180" y="20632"/>
                      <a:pt x="11495" y="29137"/>
                      <a:pt x="8503" y="36065"/>
                    </a:cubicBezTo>
                    <a:cubicBezTo>
                      <a:pt x="6771" y="40002"/>
                      <a:pt x="4409" y="42208"/>
                      <a:pt x="1731" y="45514"/>
                    </a:cubicBezTo>
                    <a:cubicBezTo>
                      <a:pt x="944" y="46615"/>
                      <a:pt x="0" y="48034"/>
                      <a:pt x="1417" y="49609"/>
                    </a:cubicBezTo>
                    <a:cubicBezTo>
                      <a:pt x="1892" y="50143"/>
                      <a:pt x="2345" y="50364"/>
                      <a:pt x="2818" y="50364"/>
                    </a:cubicBezTo>
                    <a:cubicBezTo>
                      <a:pt x="3598" y="50364"/>
                      <a:pt x="4433" y="49763"/>
                      <a:pt x="5512" y="48979"/>
                    </a:cubicBezTo>
                    <a:cubicBezTo>
                      <a:pt x="11811" y="44411"/>
                      <a:pt x="14015" y="37011"/>
                      <a:pt x="15276" y="29609"/>
                    </a:cubicBezTo>
                    <a:cubicBezTo>
                      <a:pt x="16063" y="24727"/>
                      <a:pt x="17007" y="19371"/>
                      <a:pt x="16221" y="14489"/>
                    </a:cubicBezTo>
                    <a:cubicBezTo>
                      <a:pt x="15590" y="9765"/>
                      <a:pt x="14960" y="4882"/>
                      <a:pt x="16221" y="158"/>
                    </a:cubicBezTo>
                    <a:lnTo>
                      <a:pt x="15906"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5036600" y="2188250"/>
                <a:ext cx="2096150" cy="1461875"/>
              </a:xfrm>
              <a:custGeom>
                <a:rect b="b" l="l" r="r" t="t"/>
                <a:pathLst>
                  <a:path extrusionOk="0" h="58475" w="83846">
                    <a:moveTo>
                      <a:pt x="72044" y="0"/>
                    </a:moveTo>
                    <a:cubicBezTo>
                      <a:pt x="71844" y="0"/>
                      <a:pt x="71649" y="95"/>
                      <a:pt x="71529" y="309"/>
                    </a:cubicBezTo>
                    <a:cubicBezTo>
                      <a:pt x="67936" y="6736"/>
                      <a:pt x="62753" y="12135"/>
                      <a:pt x="57770" y="17505"/>
                    </a:cubicBezTo>
                    <a:cubicBezTo>
                      <a:pt x="53285" y="22339"/>
                      <a:pt x="48448" y="26908"/>
                      <a:pt x="42705" y="30224"/>
                    </a:cubicBezTo>
                    <a:cubicBezTo>
                      <a:pt x="35789" y="34217"/>
                      <a:pt x="26130" y="37300"/>
                      <a:pt x="16982" y="37300"/>
                    </a:cubicBezTo>
                    <a:cubicBezTo>
                      <a:pt x="11262" y="37300"/>
                      <a:pt x="5742" y="36095"/>
                      <a:pt x="1218" y="33152"/>
                    </a:cubicBezTo>
                    <a:cubicBezTo>
                      <a:pt x="1105" y="33079"/>
                      <a:pt x="993" y="33047"/>
                      <a:pt x="889" y="33047"/>
                    </a:cubicBezTo>
                    <a:cubicBezTo>
                      <a:pt x="355" y="33047"/>
                      <a:pt x="1" y="33880"/>
                      <a:pt x="574" y="34254"/>
                    </a:cubicBezTo>
                    <a:lnTo>
                      <a:pt x="572" y="34254"/>
                    </a:lnTo>
                    <a:cubicBezTo>
                      <a:pt x="5234" y="37284"/>
                      <a:pt x="11027" y="38508"/>
                      <a:pt x="16989" y="38508"/>
                    </a:cubicBezTo>
                    <a:cubicBezTo>
                      <a:pt x="24926" y="38508"/>
                      <a:pt x="33162" y="36339"/>
                      <a:pt x="39429" y="33380"/>
                    </a:cubicBezTo>
                    <a:cubicBezTo>
                      <a:pt x="45937" y="30308"/>
                      <a:pt x="51410" y="25870"/>
                      <a:pt x="56422" y="20758"/>
                    </a:cubicBezTo>
                    <a:cubicBezTo>
                      <a:pt x="59172" y="17952"/>
                      <a:pt x="61795" y="15006"/>
                      <a:pt x="64404" y="12068"/>
                    </a:cubicBezTo>
                    <a:cubicBezTo>
                      <a:pt x="66732" y="9450"/>
                      <a:pt x="68803" y="5371"/>
                      <a:pt x="71379" y="3106"/>
                    </a:cubicBezTo>
                    <a:cubicBezTo>
                      <a:pt x="72012" y="2549"/>
                      <a:pt x="72249" y="2254"/>
                      <a:pt x="72434" y="2254"/>
                    </a:cubicBezTo>
                    <a:cubicBezTo>
                      <a:pt x="72680" y="2254"/>
                      <a:pt x="72832" y="2774"/>
                      <a:pt x="73693" y="3893"/>
                    </a:cubicBezTo>
                    <a:cubicBezTo>
                      <a:pt x="74605" y="5079"/>
                      <a:pt x="75540" y="6253"/>
                      <a:pt x="76548" y="7362"/>
                    </a:cubicBezTo>
                    <a:cubicBezTo>
                      <a:pt x="77501" y="8405"/>
                      <a:pt x="78488" y="9442"/>
                      <a:pt x="79600" y="10317"/>
                    </a:cubicBezTo>
                    <a:cubicBezTo>
                      <a:pt x="79798" y="10471"/>
                      <a:pt x="81857" y="11669"/>
                      <a:pt x="81934" y="11851"/>
                    </a:cubicBezTo>
                    <a:cubicBezTo>
                      <a:pt x="83081" y="14546"/>
                      <a:pt x="77600" y="21521"/>
                      <a:pt x="76185" y="23635"/>
                    </a:cubicBezTo>
                    <a:cubicBezTo>
                      <a:pt x="73592" y="27509"/>
                      <a:pt x="70672" y="31151"/>
                      <a:pt x="67740" y="34771"/>
                    </a:cubicBezTo>
                    <a:cubicBezTo>
                      <a:pt x="62523" y="41208"/>
                      <a:pt x="56669" y="47036"/>
                      <a:pt x="49530" y="51348"/>
                    </a:cubicBezTo>
                    <a:cubicBezTo>
                      <a:pt x="45834" y="53580"/>
                      <a:pt x="41686" y="55704"/>
                      <a:pt x="37409" y="56521"/>
                    </a:cubicBezTo>
                    <a:cubicBezTo>
                      <a:pt x="35687" y="56850"/>
                      <a:pt x="32922" y="57137"/>
                      <a:pt x="30135" y="57137"/>
                    </a:cubicBezTo>
                    <a:cubicBezTo>
                      <a:pt x="27130" y="57137"/>
                      <a:pt x="24099" y="56804"/>
                      <a:pt x="22321" y="55832"/>
                    </a:cubicBezTo>
                    <a:cubicBezTo>
                      <a:pt x="22214" y="55774"/>
                      <a:pt x="22109" y="55748"/>
                      <a:pt x="22010" y="55748"/>
                    </a:cubicBezTo>
                    <a:cubicBezTo>
                      <a:pt x="21440" y="55748"/>
                      <a:pt x="21063" y="56597"/>
                      <a:pt x="21677" y="56931"/>
                    </a:cubicBezTo>
                    <a:cubicBezTo>
                      <a:pt x="23770" y="58075"/>
                      <a:pt x="26927" y="58474"/>
                      <a:pt x="30066" y="58474"/>
                    </a:cubicBezTo>
                    <a:cubicBezTo>
                      <a:pt x="32909" y="58474"/>
                      <a:pt x="35737" y="58147"/>
                      <a:pt x="37748" y="57750"/>
                    </a:cubicBezTo>
                    <a:cubicBezTo>
                      <a:pt x="44527" y="56416"/>
                      <a:pt x="51122" y="52288"/>
                      <a:pt x="56445" y="48070"/>
                    </a:cubicBezTo>
                    <a:cubicBezTo>
                      <a:pt x="62644" y="43159"/>
                      <a:pt x="67614" y="37128"/>
                      <a:pt x="72441" y="30911"/>
                    </a:cubicBezTo>
                    <a:cubicBezTo>
                      <a:pt x="77015" y="25021"/>
                      <a:pt x="81178" y="18878"/>
                      <a:pt x="83719" y="11825"/>
                    </a:cubicBezTo>
                    <a:cubicBezTo>
                      <a:pt x="83845" y="11470"/>
                      <a:pt x="83570" y="11164"/>
                      <a:pt x="83273" y="11041"/>
                    </a:cubicBezTo>
                    <a:cubicBezTo>
                      <a:pt x="78672" y="9114"/>
                      <a:pt x="75440" y="4219"/>
                      <a:pt x="72631" y="309"/>
                    </a:cubicBezTo>
                    <a:cubicBezTo>
                      <a:pt x="72490" y="114"/>
                      <a:pt x="72264" y="0"/>
                      <a:pt x="72044"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5575200" y="3590250"/>
                <a:ext cx="61925" cy="1006225"/>
              </a:xfrm>
              <a:custGeom>
                <a:rect b="b" l="l" r="r" t="t"/>
                <a:pathLst>
                  <a:path extrusionOk="0" h="40249" w="2477">
                    <a:moveTo>
                      <a:pt x="780" y="1"/>
                    </a:moveTo>
                    <a:cubicBezTo>
                      <a:pt x="461" y="1"/>
                      <a:pt x="139" y="206"/>
                      <a:pt x="132" y="617"/>
                    </a:cubicBezTo>
                    <a:cubicBezTo>
                      <a:pt x="0" y="8155"/>
                      <a:pt x="193" y="15715"/>
                      <a:pt x="319" y="23254"/>
                    </a:cubicBezTo>
                    <a:cubicBezTo>
                      <a:pt x="377" y="26730"/>
                      <a:pt x="475" y="30216"/>
                      <a:pt x="686" y="33688"/>
                    </a:cubicBezTo>
                    <a:cubicBezTo>
                      <a:pt x="758" y="34881"/>
                      <a:pt x="680" y="36294"/>
                      <a:pt x="949" y="37434"/>
                    </a:cubicBezTo>
                    <a:lnTo>
                      <a:pt x="1010" y="38279"/>
                    </a:lnTo>
                    <a:cubicBezTo>
                      <a:pt x="892" y="38734"/>
                      <a:pt x="916" y="39013"/>
                      <a:pt x="1084" y="39115"/>
                    </a:cubicBezTo>
                    <a:lnTo>
                      <a:pt x="1084" y="39115"/>
                    </a:lnTo>
                    <a:cubicBezTo>
                      <a:pt x="892" y="39391"/>
                      <a:pt x="878" y="39819"/>
                      <a:pt x="1235" y="40066"/>
                    </a:cubicBezTo>
                    <a:lnTo>
                      <a:pt x="1356" y="40150"/>
                    </a:lnTo>
                    <a:cubicBezTo>
                      <a:pt x="1455" y="40219"/>
                      <a:pt x="1560" y="40249"/>
                      <a:pt x="1664" y="40249"/>
                    </a:cubicBezTo>
                    <a:cubicBezTo>
                      <a:pt x="1994" y="40249"/>
                      <a:pt x="2304" y="39942"/>
                      <a:pt x="2315" y="39600"/>
                    </a:cubicBezTo>
                    <a:cubicBezTo>
                      <a:pt x="2476" y="34195"/>
                      <a:pt x="1684" y="28673"/>
                      <a:pt x="1594" y="23256"/>
                    </a:cubicBezTo>
                    <a:cubicBezTo>
                      <a:pt x="1468" y="15715"/>
                      <a:pt x="1275" y="8155"/>
                      <a:pt x="1406" y="617"/>
                    </a:cubicBezTo>
                    <a:cubicBezTo>
                      <a:pt x="1413" y="206"/>
                      <a:pt x="1098" y="1"/>
                      <a:pt x="780" y="1"/>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5192850" y="3109550"/>
                <a:ext cx="413400" cy="1078800"/>
              </a:xfrm>
              <a:custGeom>
                <a:rect b="b" l="l" r="r" t="t"/>
                <a:pathLst>
                  <a:path extrusionOk="0" h="43152" w="16536">
                    <a:moveTo>
                      <a:pt x="1418" y="0"/>
                    </a:moveTo>
                    <a:lnTo>
                      <a:pt x="1418" y="0"/>
                    </a:lnTo>
                    <a:cubicBezTo>
                      <a:pt x="1575" y="2678"/>
                      <a:pt x="630" y="5356"/>
                      <a:pt x="472" y="8032"/>
                    </a:cubicBezTo>
                    <a:cubicBezTo>
                      <a:pt x="1" y="13230"/>
                      <a:pt x="1" y="18112"/>
                      <a:pt x="946" y="23308"/>
                    </a:cubicBezTo>
                    <a:cubicBezTo>
                      <a:pt x="2205" y="30710"/>
                      <a:pt x="5984" y="40790"/>
                      <a:pt x="14489" y="42522"/>
                    </a:cubicBezTo>
                    <a:cubicBezTo>
                      <a:pt x="15119" y="42678"/>
                      <a:pt x="15592" y="42994"/>
                      <a:pt x="16220" y="43152"/>
                    </a:cubicBezTo>
                    <a:cubicBezTo>
                      <a:pt x="16536" y="40946"/>
                      <a:pt x="16064" y="38270"/>
                      <a:pt x="16064" y="35906"/>
                    </a:cubicBezTo>
                    <a:cubicBezTo>
                      <a:pt x="9447" y="35120"/>
                      <a:pt x="5037" y="26457"/>
                      <a:pt x="4251" y="20630"/>
                    </a:cubicBezTo>
                    <a:cubicBezTo>
                      <a:pt x="3306" y="14333"/>
                      <a:pt x="3464" y="7087"/>
                      <a:pt x="5982" y="1104"/>
                    </a:cubicBezTo>
                    <a:cubicBezTo>
                      <a:pt x="4567" y="946"/>
                      <a:pt x="2677" y="158"/>
                      <a:pt x="1575" y="158"/>
                    </a:cubicBezTo>
                    <a:lnTo>
                      <a:pt x="1418"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4149275" y="2865575"/>
                <a:ext cx="497125" cy="361750"/>
              </a:xfrm>
              <a:custGeom>
                <a:rect b="b" l="l" r="r" t="t"/>
                <a:pathLst>
                  <a:path extrusionOk="0" h="14470" w="19885">
                    <a:moveTo>
                      <a:pt x="14946" y="1"/>
                    </a:moveTo>
                    <a:cubicBezTo>
                      <a:pt x="11143" y="1"/>
                      <a:pt x="7072" y="450"/>
                      <a:pt x="3999" y="2242"/>
                    </a:cubicBezTo>
                    <a:cubicBezTo>
                      <a:pt x="70" y="4528"/>
                      <a:pt x="21" y="9823"/>
                      <a:pt x="2" y="13854"/>
                    </a:cubicBezTo>
                    <a:cubicBezTo>
                      <a:pt x="0" y="14265"/>
                      <a:pt x="318" y="14470"/>
                      <a:pt x="637" y="14470"/>
                    </a:cubicBezTo>
                    <a:cubicBezTo>
                      <a:pt x="956" y="14470"/>
                      <a:pt x="1275" y="14265"/>
                      <a:pt x="1277" y="13854"/>
                    </a:cubicBezTo>
                    <a:cubicBezTo>
                      <a:pt x="1302" y="8965"/>
                      <a:pt x="1594" y="4041"/>
                      <a:pt x="7011" y="2417"/>
                    </a:cubicBezTo>
                    <a:cubicBezTo>
                      <a:pt x="9783" y="1587"/>
                      <a:pt x="12739" y="1307"/>
                      <a:pt x="15665" y="1307"/>
                    </a:cubicBezTo>
                    <a:cubicBezTo>
                      <a:pt x="16807" y="1307"/>
                      <a:pt x="17945" y="1350"/>
                      <a:pt x="19066" y="1419"/>
                    </a:cubicBezTo>
                    <a:cubicBezTo>
                      <a:pt x="19082" y="1420"/>
                      <a:pt x="19097" y="1421"/>
                      <a:pt x="19113" y="1421"/>
                    </a:cubicBezTo>
                    <a:cubicBezTo>
                      <a:pt x="19884" y="1421"/>
                      <a:pt x="19865" y="194"/>
                      <a:pt x="19066" y="144"/>
                    </a:cubicBezTo>
                    <a:cubicBezTo>
                      <a:pt x="17776" y="65"/>
                      <a:pt x="16380" y="1"/>
                      <a:pt x="149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4987275" y="2857375"/>
                <a:ext cx="517900" cy="287100"/>
              </a:xfrm>
              <a:custGeom>
                <a:rect b="b" l="l" r="r" t="t"/>
                <a:pathLst>
                  <a:path extrusionOk="0" h="11484" w="20716">
                    <a:moveTo>
                      <a:pt x="802" y="0"/>
                    </a:moveTo>
                    <a:cubicBezTo>
                      <a:pt x="1" y="0"/>
                      <a:pt x="9" y="1255"/>
                      <a:pt x="822" y="1276"/>
                    </a:cubicBezTo>
                    <a:cubicBezTo>
                      <a:pt x="5050" y="1382"/>
                      <a:pt x="9674" y="2003"/>
                      <a:pt x="13742" y="3290"/>
                    </a:cubicBezTo>
                    <a:cubicBezTo>
                      <a:pt x="17521" y="4486"/>
                      <a:pt x="18982" y="7041"/>
                      <a:pt x="19398" y="10875"/>
                    </a:cubicBezTo>
                    <a:cubicBezTo>
                      <a:pt x="19442" y="11279"/>
                      <a:pt x="19784" y="11483"/>
                      <a:pt x="20103" y="11483"/>
                    </a:cubicBezTo>
                    <a:cubicBezTo>
                      <a:pt x="20421" y="11483"/>
                      <a:pt x="20716" y="11281"/>
                      <a:pt x="20671" y="10875"/>
                    </a:cubicBezTo>
                    <a:cubicBezTo>
                      <a:pt x="20325" y="7667"/>
                      <a:pt x="19494" y="4723"/>
                      <a:pt x="16534" y="3050"/>
                    </a:cubicBezTo>
                    <a:cubicBezTo>
                      <a:pt x="12143" y="565"/>
                      <a:pt x="5749" y="123"/>
                      <a:pt x="822" y="1"/>
                    </a:cubicBezTo>
                    <a:cubicBezTo>
                      <a:pt x="815" y="0"/>
                      <a:pt x="808" y="0"/>
                      <a:pt x="80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4434275" y="2688300"/>
                <a:ext cx="218550" cy="200650"/>
              </a:xfrm>
              <a:custGeom>
                <a:rect b="b" l="l" r="r" t="t"/>
                <a:pathLst>
                  <a:path extrusionOk="0" h="8026" w="8742">
                    <a:moveTo>
                      <a:pt x="7804" y="1"/>
                    </a:moveTo>
                    <a:cubicBezTo>
                      <a:pt x="7756" y="1"/>
                      <a:pt x="7706" y="6"/>
                      <a:pt x="7653" y="17"/>
                    </a:cubicBezTo>
                    <a:cubicBezTo>
                      <a:pt x="3985" y="805"/>
                      <a:pt x="1046" y="3590"/>
                      <a:pt x="122" y="7234"/>
                    </a:cubicBezTo>
                    <a:cubicBezTo>
                      <a:pt x="0" y="7712"/>
                      <a:pt x="397" y="8026"/>
                      <a:pt x="776" y="8026"/>
                    </a:cubicBezTo>
                    <a:cubicBezTo>
                      <a:pt x="1027" y="8026"/>
                      <a:pt x="1270" y="7889"/>
                      <a:pt x="1351" y="7572"/>
                    </a:cubicBezTo>
                    <a:cubicBezTo>
                      <a:pt x="2172" y="4335"/>
                      <a:pt x="4741" y="1945"/>
                      <a:pt x="7992" y="1247"/>
                    </a:cubicBezTo>
                    <a:cubicBezTo>
                      <a:pt x="8741" y="1084"/>
                      <a:pt x="8494" y="1"/>
                      <a:pt x="780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4945775" y="2684175"/>
                <a:ext cx="204800" cy="204450"/>
              </a:xfrm>
              <a:custGeom>
                <a:rect b="b" l="l" r="r" t="t"/>
                <a:pathLst>
                  <a:path extrusionOk="0" h="8178" w="8192">
                    <a:moveTo>
                      <a:pt x="905" y="1"/>
                    </a:moveTo>
                    <a:cubicBezTo>
                      <a:pt x="235" y="1"/>
                      <a:pt x="0" y="1067"/>
                      <a:pt x="737" y="1252"/>
                    </a:cubicBezTo>
                    <a:cubicBezTo>
                      <a:pt x="3755" y="2010"/>
                      <a:pt x="6618" y="4279"/>
                      <a:pt x="6883" y="7567"/>
                    </a:cubicBezTo>
                    <a:cubicBezTo>
                      <a:pt x="6917" y="7973"/>
                      <a:pt x="7254" y="8178"/>
                      <a:pt x="7573" y="8178"/>
                    </a:cubicBezTo>
                    <a:cubicBezTo>
                      <a:pt x="7891" y="8178"/>
                      <a:pt x="8191" y="7975"/>
                      <a:pt x="8158" y="7567"/>
                    </a:cubicBezTo>
                    <a:cubicBezTo>
                      <a:pt x="7844" y="3700"/>
                      <a:pt x="4689" y="931"/>
                      <a:pt x="1075" y="23"/>
                    </a:cubicBezTo>
                    <a:cubicBezTo>
                      <a:pt x="1016" y="8"/>
                      <a:pt x="959" y="1"/>
                      <a:pt x="90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4529800" y="2762900"/>
                <a:ext cx="128450" cy="134075"/>
              </a:xfrm>
              <a:custGeom>
                <a:rect b="b" l="l" r="r" t="t"/>
                <a:pathLst>
                  <a:path extrusionOk="0" h="5363" w="5138">
                    <a:moveTo>
                      <a:pt x="4340" y="0"/>
                    </a:moveTo>
                    <a:cubicBezTo>
                      <a:pt x="4332" y="0"/>
                      <a:pt x="4324" y="0"/>
                      <a:pt x="4316" y="1"/>
                    </a:cubicBezTo>
                    <a:cubicBezTo>
                      <a:pt x="1714" y="79"/>
                      <a:pt x="466" y="2222"/>
                      <a:pt x="80" y="4563"/>
                    </a:cubicBezTo>
                    <a:cubicBezTo>
                      <a:pt x="1" y="5046"/>
                      <a:pt x="414" y="5363"/>
                      <a:pt x="784" y="5363"/>
                    </a:cubicBezTo>
                    <a:cubicBezTo>
                      <a:pt x="1029" y="5363"/>
                      <a:pt x="1256" y="5224"/>
                      <a:pt x="1309" y="4902"/>
                    </a:cubicBezTo>
                    <a:cubicBezTo>
                      <a:pt x="1593" y="3178"/>
                      <a:pt x="2305" y="1335"/>
                      <a:pt x="4316" y="1275"/>
                    </a:cubicBezTo>
                    <a:cubicBezTo>
                      <a:pt x="5126" y="1251"/>
                      <a:pt x="5137" y="0"/>
                      <a:pt x="43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4967550" y="2774725"/>
                <a:ext cx="104700" cy="102600"/>
              </a:xfrm>
              <a:custGeom>
                <a:rect b="b" l="l" r="r" t="t"/>
                <a:pathLst>
                  <a:path extrusionOk="0" h="4104" w="4188">
                    <a:moveTo>
                      <a:pt x="792" y="0"/>
                    </a:moveTo>
                    <a:cubicBezTo>
                      <a:pt x="1" y="0"/>
                      <a:pt x="13" y="1245"/>
                      <a:pt x="821" y="1276"/>
                    </a:cubicBezTo>
                    <a:lnTo>
                      <a:pt x="821" y="1274"/>
                    </a:lnTo>
                    <a:cubicBezTo>
                      <a:pt x="1996" y="1318"/>
                      <a:pt x="2729" y="2603"/>
                      <a:pt x="2885" y="3642"/>
                    </a:cubicBezTo>
                    <a:cubicBezTo>
                      <a:pt x="2934" y="3964"/>
                      <a:pt x="3158" y="4103"/>
                      <a:pt x="3403" y="4103"/>
                    </a:cubicBezTo>
                    <a:cubicBezTo>
                      <a:pt x="3772" y="4103"/>
                      <a:pt x="4188" y="3787"/>
                      <a:pt x="4115" y="3303"/>
                    </a:cubicBezTo>
                    <a:cubicBezTo>
                      <a:pt x="3869" y="1669"/>
                      <a:pt x="2552" y="66"/>
                      <a:pt x="821" y="1"/>
                    </a:cubicBezTo>
                    <a:cubicBezTo>
                      <a:pt x="811" y="1"/>
                      <a:pt x="802" y="0"/>
                      <a:pt x="79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3656100" y="1230625"/>
                <a:ext cx="2199650" cy="1824025"/>
              </a:xfrm>
              <a:custGeom>
                <a:rect b="b" l="l" r="r" t="t"/>
                <a:pathLst>
                  <a:path extrusionOk="0" h="72961" w="87986">
                    <a:moveTo>
                      <a:pt x="45340" y="0"/>
                    </a:moveTo>
                    <a:cubicBezTo>
                      <a:pt x="39094" y="0"/>
                      <a:pt x="32778" y="1428"/>
                      <a:pt x="27073" y="4043"/>
                    </a:cubicBezTo>
                    <a:cubicBezTo>
                      <a:pt x="20892" y="6877"/>
                      <a:pt x="15603" y="11852"/>
                      <a:pt x="12437" y="17870"/>
                    </a:cubicBezTo>
                    <a:cubicBezTo>
                      <a:pt x="8241" y="25842"/>
                      <a:pt x="8004" y="34857"/>
                      <a:pt x="6396" y="43529"/>
                    </a:cubicBezTo>
                    <a:cubicBezTo>
                      <a:pt x="5446" y="48664"/>
                      <a:pt x="2431" y="52099"/>
                      <a:pt x="729" y="56801"/>
                    </a:cubicBezTo>
                    <a:cubicBezTo>
                      <a:pt x="122" y="58473"/>
                      <a:pt x="1" y="59771"/>
                      <a:pt x="1220" y="61207"/>
                    </a:cubicBezTo>
                    <a:cubicBezTo>
                      <a:pt x="3117" y="63440"/>
                      <a:pt x="7084" y="64602"/>
                      <a:pt x="9616" y="65968"/>
                    </a:cubicBezTo>
                    <a:cubicBezTo>
                      <a:pt x="13504" y="68066"/>
                      <a:pt x="17395" y="70074"/>
                      <a:pt x="21772" y="70891"/>
                    </a:cubicBezTo>
                    <a:cubicBezTo>
                      <a:pt x="21818" y="70899"/>
                      <a:pt x="21862" y="70903"/>
                      <a:pt x="21905" y="70903"/>
                    </a:cubicBezTo>
                    <a:cubicBezTo>
                      <a:pt x="22609" y="70903"/>
                      <a:pt x="22871" y="69804"/>
                      <a:pt x="22111" y="69662"/>
                    </a:cubicBezTo>
                    <a:lnTo>
                      <a:pt x="22111" y="69660"/>
                    </a:lnTo>
                    <a:cubicBezTo>
                      <a:pt x="17591" y="68818"/>
                      <a:pt x="13579" y="66668"/>
                      <a:pt x="9577" y="64494"/>
                    </a:cubicBezTo>
                    <a:cubicBezTo>
                      <a:pt x="5709" y="62393"/>
                      <a:pt x="623" y="61341"/>
                      <a:pt x="3035" y="55187"/>
                    </a:cubicBezTo>
                    <a:cubicBezTo>
                      <a:pt x="4330" y="51878"/>
                      <a:pt x="6424" y="49262"/>
                      <a:pt x="7280" y="45719"/>
                    </a:cubicBezTo>
                    <a:cubicBezTo>
                      <a:pt x="8290" y="41537"/>
                      <a:pt x="8557" y="37165"/>
                      <a:pt x="9249" y="32925"/>
                    </a:cubicBezTo>
                    <a:cubicBezTo>
                      <a:pt x="10682" y="24137"/>
                      <a:pt x="13500" y="15916"/>
                      <a:pt x="20373" y="9909"/>
                    </a:cubicBezTo>
                    <a:cubicBezTo>
                      <a:pt x="27071" y="4052"/>
                      <a:pt x="36860" y="1173"/>
                      <a:pt x="45717" y="1173"/>
                    </a:cubicBezTo>
                    <a:cubicBezTo>
                      <a:pt x="46005" y="1173"/>
                      <a:pt x="46292" y="1176"/>
                      <a:pt x="46577" y="1183"/>
                    </a:cubicBezTo>
                    <a:cubicBezTo>
                      <a:pt x="65925" y="1593"/>
                      <a:pt x="79312" y="18601"/>
                      <a:pt x="80434" y="37037"/>
                    </a:cubicBezTo>
                    <a:cubicBezTo>
                      <a:pt x="80850" y="43868"/>
                      <a:pt x="79454" y="51477"/>
                      <a:pt x="82437" y="57911"/>
                    </a:cubicBezTo>
                    <a:cubicBezTo>
                      <a:pt x="83928" y="61130"/>
                      <a:pt x="87659" y="64527"/>
                      <a:pt x="83289" y="67338"/>
                    </a:cubicBezTo>
                    <a:cubicBezTo>
                      <a:pt x="80354" y="69227"/>
                      <a:pt x="76505" y="71685"/>
                      <a:pt x="72967" y="71685"/>
                    </a:cubicBezTo>
                    <a:cubicBezTo>
                      <a:pt x="72147" y="71685"/>
                      <a:pt x="72145" y="72960"/>
                      <a:pt x="72967" y="72960"/>
                    </a:cubicBezTo>
                    <a:cubicBezTo>
                      <a:pt x="77113" y="72960"/>
                      <a:pt x="83698" y="69719"/>
                      <a:pt x="86400" y="66554"/>
                    </a:cubicBezTo>
                    <a:cubicBezTo>
                      <a:pt x="87403" y="65379"/>
                      <a:pt x="87986" y="64259"/>
                      <a:pt x="87435" y="62714"/>
                    </a:cubicBezTo>
                    <a:cubicBezTo>
                      <a:pt x="87158" y="61937"/>
                      <a:pt x="86367" y="61397"/>
                      <a:pt x="85874" y="60787"/>
                    </a:cubicBezTo>
                    <a:cubicBezTo>
                      <a:pt x="84040" y="58509"/>
                      <a:pt x="82881" y="56099"/>
                      <a:pt x="82321" y="53216"/>
                    </a:cubicBezTo>
                    <a:cubicBezTo>
                      <a:pt x="80661" y="44657"/>
                      <a:pt x="82921" y="35775"/>
                      <a:pt x="80092" y="27341"/>
                    </a:cubicBezTo>
                    <a:cubicBezTo>
                      <a:pt x="77846" y="20643"/>
                      <a:pt x="74274" y="13630"/>
                      <a:pt x="69025" y="8786"/>
                    </a:cubicBezTo>
                    <a:cubicBezTo>
                      <a:pt x="62451" y="2719"/>
                      <a:pt x="53961" y="0"/>
                      <a:pt x="45340" y="0"/>
                    </a:cubicBezTo>
                    <a:close/>
                  </a:path>
                </a:pathLst>
              </a:custGeom>
              <a:solidFill>
                <a:srgbClr val="19191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6713950" y="2369025"/>
                <a:ext cx="344250" cy="280375"/>
              </a:xfrm>
              <a:custGeom>
                <a:rect b="b" l="l" r="r" t="t"/>
                <a:pathLst>
                  <a:path extrusionOk="0" h="11215" w="13770">
                    <a:moveTo>
                      <a:pt x="916" y="0"/>
                    </a:moveTo>
                    <a:cubicBezTo>
                      <a:pt x="433" y="0"/>
                      <a:pt x="0" y="640"/>
                      <a:pt x="439" y="1095"/>
                    </a:cubicBezTo>
                    <a:cubicBezTo>
                      <a:pt x="4036" y="4829"/>
                      <a:pt x="8095" y="8413"/>
                      <a:pt x="12537" y="11117"/>
                    </a:cubicBezTo>
                    <a:cubicBezTo>
                      <a:pt x="12648" y="11185"/>
                      <a:pt x="12757" y="11214"/>
                      <a:pt x="12860" y="11214"/>
                    </a:cubicBezTo>
                    <a:cubicBezTo>
                      <a:pt x="13408" y="11214"/>
                      <a:pt x="13770" y="10375"/>
                      <a:pt x="13179" y="10016"/>
                    </a:cubicBezTo>
                    <a:cubicBezTo>
                      <a:pt x="8830" y="7368"/>
                      <a:pt x="4865" y="3852"/>
                      <a:pt x="1340" y="194"/>
                    </a:cubicBezTo>
                    <a:cubicBezTo>
                      <a:pt x="1209" y="57"/>
                      <a:pt x="1060" y="0"/>
                      <a:pt x="91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6879450" y="1838875"/>
                <a:ext cx="534500" cy="629700"/>
              </a:xfrm>
              <a:custGeom>
                <a:rect b="b" l="l" r="r" t="t"/>
                <a:pathLst>
                  <a:path extrusionOk="0" h="25188" w="21380">
                    <a:moveTo>
                      <a:pt x="11543" y="1"/>
                    </a:moveTo>
                    <a:cubicBezTo>
                      <a:pt x="9993" y="1"/>
                      <a:pt x="8383" y="3787"/>
                      <a:pt x="7205" y="6977"/>
                    </a:cubicBezTo>
                    <a:lnTo>
                      <a:pt x="7205" y="6977"/>
                    </a:lnTo>
                    <a:cubicBezTo>
                      <a:pt x="7148" y="5283"/>
                      <a:pt x="6755" y="3801"/>
                      <a:pt x="5549" y="3801"/>
                    </a:cubicBezTo>
                    <a:cubicBezTo>
                      <a:pt x="5383" y="3801"/>
                      <a:pt x="5201" y="3829"/>
                      <a:pt x="5004" y="3888"/>
                    </a:cubicBezTo>
                    <a:cubicBezTo>
                      <a:pt x="3923" y="4213"/>
                      <a:pt x="3643" y="6242"/>
                      <a:pt x="3418" y="7087"/>
                    </a:cubicBezTo>
                    <a:cubicBezTo>
                      <a:pt x="2501" y="10541"/>
                      <a:pt x="2210" y="14261"/>
                      <a:pt x="300" y="17367"/>
                    </a:cubicBezTo>
                    <a:cubicBezTo>
                      <a:pt x="1" y="17854"/>
                      <a:pt x="441" y="18312"/>
                      <a:pt x="881" y="18312"/>
                    </a:cubicBezTo>
                    <a:cubicBezTo>
                      <a:pt x="1075" y="18312"/>
                      <a:pt x="1269" y="18223"/>
                      <a:pt x="1400" y="18010"/>
                    </a:cubicBezTo>
                    <a:cubicBezTo>
                      <a:pt x="3022" y="15373"/>
                      <a:pt x="3560" y="12274"/>
                      <a:pt x="4225" y="9291"/>
                    </a:cubicBezTo>
                    <a:cubicBezTo>
                      <a:pt x="4390" y="8553"/>
                      <a:pt x="4600" y="5898"/>
                      <a:pt x="5414" y="5843"/>
                    </a:cubicBezTo>
                    <a:cubicBezTo>
                      <a:pt x="5420" y="5843"/>
                      <a:pt x="5427" y="5843"/>
                      <a:pt x="5433" y="5843"/>
                    </a:cubicBezTo>
                    <a:cubicBezTo>
                      <a:pt x="6375" y="5843"/>
                      <a:pt x="5701" y="10581"/>
                      <a:pt x="5566" y="11332"/>
                    </a:cubicBezTo>
                    <a:cubicBezTo>
                      <a:pt x="5485" y="11784"/>
                      <a:pt x="5849" y="12139"/>
                      <a:pt x="6218" y="12139"/>
                    </a:cubicBezTo>
                    <a:cubicBezTo>
                      <a:pt x="6407" y="12139"/>
                      <a:pt x="6598" y="12045"/>
                      <a:pt x="6731" y="11823"/>
                    </a:cubicBezTo>
                    <a:cubicBezTo>
                      <a:pt x="7611" y="10350"/>
                      <a:pt x="8186" y="8811"/>
                      <a:pt x="8812" y="7218"/>
                    </a:cubicBezTo>
                    <a:cubicBezTo>
                      <a:pt x="9084" y="6533"/>
                      <a:pt x="10554" y="1903"/>
                      <a:pt x="11199" y="1717"/>
                    </a:cubicBezTo>
                    <a:cubicBezTo>
                      <a:pt x="11210" y="1714"/>
                      <a:pt x="11221" y="1712"/>
                      <a:pt x="11230" y="1712"/>
                    </a:cubicBezTo>
                    <a:cubicBezTo>
                      <a:pt x="11962" y="1712"/>
                      <a:pt x="8802" y="10752"/>
                      <a:pt x="8392" y="11967"/>
                    </a:cubicBezTo>
                    <a:cubicBezTo>
                      <a:pt x="8234" y="12434"/>
                      <a:pt x="8615" y="12747"/>
                      <a:pt x="9006" y="12747"/>
                    </a:cubicBezTo>
                    <a:cubicBezTo>
                      <a:pt x="9213" y="12747"/>
                      <a:pt x="9423" y="12658"/>
                      <a:pt x="9556" y="12458"/>
                    </a:cubicBezTo>
                    <a:cubicBezTo>
                      <a:pt x="10824" y="10554"/>
                      <a:pt x="11873" y="8507"/>
                      <a:pt x="13070" y="6559"/>
                    </a:cubicBezTo>
                    <a:cubicBezTo>
                      <a:pt x="13582" y="5726"/>
                      <a:pt x="14098" y="4870"/>
                      <a:pt x="14684" y="4085"/>
                    </a:cubicBezTo>
                    <a:cubicBezTo>
                      <a:pt x="15096" y="3476"/>
                      <a:pt x="15571" y="2913"/>
                      <a:pt x="16100" y="2403"/>
                    </a:cubicBezTo>
                    <a:cubicBezTo>
                      <a:pt x="16557" y="2159"/>
                      <a:pt x="16854" y="2037"/>
                      <a:pt x="16991" y="2037"/>
                    </a:cubicBezTo>
                    <a:cubicBezTo>
                      <a:pt x="17188" y="2037"/>
                      <a:pt x="17052" y="2291"/>
                      <a:pt x="16583" y="2799"/>
                    </a:cubicBezTo>
                    <a:cubicBezTo>
                      <a:pt x="16330" y="4511"/>
                      <a:pt x="14072" y="6911"/>
                      <a:pt x="13140" y="8369"/>
                    </a:cubicBezTo>
                    <a:cubicBezTo>
                      <a:pt x="11930" y="10266"/>
                      <a:pt x="10722" y="12162"/>
                      <a:pt x="9903" y="14266"/>
                    </a:cubicBezTo>
                    <a:cubicBezTo>
                      <a:pt x="9719" y="14739"/>
                      <a:pt x="10097" y="15026"/>
                      <a:pt x="10494" y="15026"/>
                    </a:cubicBezTo>
                    <a:cubicBezTo>
                      <a:pt x="10709" y="15026"/>
                      <a:pt x="10930" y="14941"/>
                      <a:pt x="11069" y="14757"/>
                    </a:cubicBezTo>
                    <a:cubicBezTo>
                      <a:pt x="12036" y="13473"/>
                      <a:pt x="12972" y="12165"/>
                      <a:pt x="13944" y="10885"/>
                    </a:cubicBezTo>
                    <a:cubicBezTo>
                      <a:pt x="14682" y="9914"/>
                      <a:pt x="16955" y="6170"/>
                      <a:pt x="18317" y="5868"/>
                    </a:cubicBezTo>
                    <a:cubicBezTo>
                      <a:pt x="18411" y="5847"/>
                      <a:pt x="18489" y="5838"/>
                      <a:pt x="18553" y="5838"/>
                    </a:cubicBezTo>
                    <a:cubicBezTo>
                      <a:pt x="19283" y="5838"/>
                      <a:pt x="18239" y="7091"/>
                      <a:pt x="17924" y="7674"/>
                    </a:cubicBezTo>
                    <a:cubicBezTo>
                      <a:pt x="17293" y="8842"/>
                      <a:pt x="16278" y="9854"/>
                      <a:pt x="15453" y="10896"/>
                    </a:cubicBezTo>
                    <a:cubicBezTo>
                      <a:pt x="14226" y="12446"/>
                      <a:pt x="12990" y="13965"/>
                      <a:pt x="11995" y="15683"/>
                    </a:cubicBezTo>
                    <a:cubicBezTo>
                      <a:pt x="11704" y="16186"/>
                      <a:pt x="12110" y="16606"/>
                      <a:pt x="12559" y="16606"/>
                    </a:cubicBezTo>
                    <a:cubicBezTo>
                      <a:pt x="12708" y="16606"/>
                      <a:pt x="12862" y="16560"/>
                      <a:pt x="12997" y="16455"/>
                    </a:cubicBezTo>
                    <a:cubicBezTo>
                      <a:pt x="13957" y="15705"/>
                      <a:pt x="16399" y="12917"/>
                      <a:pt x="17547" y="12917"/>
                    </a:cubicBezTo>
                    <a:cubicBezTo>
                      <a:pt x="17636" y="12917"/>
                      <a:pt x="17717" y="12934"/>
                      <a:pt x="17789" y="12970"/>
                    </a:cubicBezTo>
                    <a:cubicBezTo>
                      <a:pt x="18677" y="13412"/>
                      <a:pt x="15823" y="16369"/>
                      <a:pt x="15294" y="16956"/>
                    </a:cubicBezTo>
                    <a:cubicBezTo>
                      <a:pt x="13021" y="19485"/>
                      <a:pt x="10494" y="22093"/>
                      <a:pt x="7648" y="23978"/>
                    </a:cubicBezTo>
                    <a:cubicBezTo>
                      <a:pt x="7080" y="24355"/>
                      <a:pt x="7430" y="25187"/>
                      <a:pt x="7960" y="25187"/>
                    </a:cubicBezTo>
                    <a:cubicBezTo>
                      <a:pt x="8065" y="25187"/>
                      <a:pt x="8178" y="25154"/>
                      <a:pt x="8292" y="25079"/>
                    </a:cubicBezTo>
                    <a:lnTo>
                      <a:pt x="8292" y="25077"/>
                    </a:lnTo>
                    <a:cubicBezTo>
                      <a:pt x="10698" y="23483"/>
                      <a:pt x="12812" y="21396"/>
                      <a:pt x="14812" y="19332"/>
                    </a:cubicBezTo>
                    <a:cubicBezTo>
                      <a:pt x="16141" y="17961"/>
                      <a:pt x="19204" y="15369"/>
                      <a:pt x="19473" y="13282"/>
                    </a:cubicBezTo>
                    <a:cubicBezTo>
                      <a:pt x="19659" y="11837"/>
                      <a:pt x="19254" y="11303"/>
                      <a:pt x="18551" y="11303"/>
                    </a:cubicBezTo>
                    <a:cubicBezTo>
                      <a:pt x="18010" y="11303"/>
                      <a:pt x="17293" y="11619"/>
                      <a:pt x="16531" y="12079"/>
                    </a:cubicBezTo>
                    <a:lnTo>
                      <a:pt x="16531" y="12079"/>
                    </a:lnTo>
                    <a:cubicBezTo>
                      <a:pt x="18946" y="8960"/>
                      <a:pt x="21380" y="5161"/>
                      <a:pt x="19217" y="4341"/>
                    </a:cubicBezTo>
                    <a:cubicBezTo>
                      <a:pt x="19063" y="4282"/>
                      <a:pt x="18901" y="4254"/>
                      <a:pt x="18734" y="4254"/>
                    </a:cubicBezTo>
                    <a:cubicBezTo>
                      <a:pt x="18239" y="4254"/>
                      <a:pt x="17692" y="4498"/>
                      <a:pt x="17118" y="4910"/>
                    </a:cubicBezTo>
                    <a:lnTo>
                      <a:pt x="17118" y="4910"/>
                    </a:lnTo>
                    <a:cubicBezTo>
                      <a:pt x="18043" y="3053"/>
                      <a:pt x="18454" y="1516"/>
                      <a:pt x="17644" y="937"/>
                    </a:cubicBezTo>
                    <a:cubicBezTo>
                      <a:pt x="17378" y="747"/>
                      <a:pt x="17097" y="659"/>
                      <a:pt x="16806" y="659"/>
                    </a:cubicBezTo>
                    <a:cubicBezTo>
                      <a:pt x="15572" y="659"/>
                      <a:pt x="14142" y="2222"/>
                      <a:pt x="12808" y="4188"/>
                    </a:cubicBezTo>
                    <a:lnTo>
                      <a:pt x="12808" y="4188"/>
                    </a:lnTo>
                    <a:cubicBezTo>
                      <a:pt x="13251" y="2282"/>
                      <a:pt x="13194" y="653"/>
                      <a:pt x="11946" y="90"/>
                    </a:cubicBezTo>
                    <a:cubicBezTo>
                      <a:pt x="11812" y="29"/>
                      <a:pt x="11678" y="1"/>
                      <a:pt x="1154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6662125" y="2424500"/>
                <a:ext cx="360900" cy="275950"/>
              </a:xfrm>
              <a:custGeom>
                <a:rect b="b" l="l" r="r" t="t"/>
                <a:pathLst>
                  <a:path extrusionOk="0" h="11038" w="14436">
                    <a:moveTo>
                      <a:pt x="941" y="1"/>
                    </a:moveTo>
                    <a:cubicBezTo>
                      <a:pt x="442" y="1"/>
                      <a:pt x="0" y="642"/>
                      <a:pt x="464" y="1081"/>
                    </a:cubicBezTo>
                    <a:cubicBezTo>
                      <a:pt x="4369" y="4779"/>
                      <a:pt x="8543" y="8220"/>
                      <a:pt x="13193" y="10945"/>
                    </a:cubicBezTo>
                    <a:cubicBezTo>
                      <a:pt x="13303" y="11009"/>
                      <a:pt x="13411" y="11037"/>
                      <a:pt x="13512" y="11037"/>
                    </a:cubicBezTo>
                    <a:cubicBezTo>
                      <a:pt x="14068" y="11037"/>
                      <a:pt x="14436" y="10195"/>
                      <a:pt x="13837" y="9845"/>
                    </a:cubicBezTo>
                    <a:cubicBezTo>
                      <a:pt x="9277" y="7173"/>
                      <a:pt x="5195" y="3806"/>
                      <a:pt x="1365" y="179"/>
                    </a:cubicBezTo>
                    <a:cubicBezTo>
                      <a:pt x="1232" y="54"/>
                      <a:pt x="1085" y="1"/>
                      <a:pt x="94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5596925" y="3590475"/>
                <a:ext cx="225425" cy="869325"/>
              </a:xfrm>
              <a:custGeom>
                <a:rect b="b" l="l" r="r" t="t"/>
                <a:pathLst>
                  <a:path extrusionOk="0" h="34773" w="9017">
                    <a:moveTo>
                      <a:pt x="611" y="1"/>
                    </a:moveTo>
                    <a:cubicBezTo>
                      <a:pt x="293" y="1"/>
                      <a:pt x="1" y="202"/>
                      <a:pt x="52" y="608"/>
                    </a:cubicBezTo>
                    <a:cubicBezTo>
                      <a:pt x="697" y="5851"/>
                      <a:pt x="9016" y="32357"/>
                      <a:pt x="990" y="33535"/>
                    </a:cubicBezTo>
                    <a:cubicBezTo>
                      <a:pt x="219" y="33649"/>
                      <a:pt x="496" y="34773"/>
                      <a:pt x="1222" y="34773"/>
                    </a:cubicBezTo>
                    <a:cubicBezTo>
                      <a:pt x="1257" y="34773"/>
                      <a:pt x="1293" y="34770"/>
                      <a:pt x="1330" y="34765"/>
                    </a:cubicBezTo>
                    <a:cubicBezTo>
                      <a:pt x="5446" y="34160"/>
                      <a:pt x="6126" y="27885"/>
                      <a:pt x="5851" y="24708"/>
                    </a:cubicBezTo>
                    <a:cubicBezTo>
                      <a:pt x="5149" y="16606"/>
                      <a:pt x="2321" y="8693"/>
                      <a:pt x="1325" y="608"/>
                    </a:cubicBezTo>
                    <a:cubicBezTo>
                      <a:pt x="1276" y="204"/>
                      <a:pt x="930" y="1"/>
                      <a:pt x="61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4449375" y="2700325"/>
                <a:ext cx="203375" cy="188575"/>
              </a:xfrm>
              <a:custGeom>
                <a:rect b="b" l="l" r="r" t="t"/>
                <a:pathLst>
                  <a:path extrusionOk="0" h="7543" w="8135">
                    <a:moveTo>
                      <a:pt x="7072" y="0"/>
                    </a:moveTo>
                    <a:cubicBezTo>
                      <a:pt x="6834" y="0"/>
                      <a:pt x="6600" y="154"/>
                      <a:pt x="6490" y="426"/>
                    </a:cubicBezTo>
                    <a:cubicBezTo>
                      <a:pt x="6432" y="571"/>
                      <a:pt x="6387" y="722"/>
                      <a:pt x="6357" y="876"/>
                    </a:cubicBezTo>
                    <a:cubicBezTo>
                      <a:pt x="4452" y="1122"/>
                      <a:pt x="2269" y="2195"/>
                      <a:pt x="1471" y="3945"/>
                    </a:cubicBezTo>
                    <a:cubicBezTo>
                      <a:pt x="1401" y="4092"/>
                      <a:pt x="1387" y="4261"/>
                      <a:pt x="1434" y="4417"/>
                    </a:cubicBezTo>
                    <a:cubicBezTo>
                      <a:pt x="1389" y="4559"/>
                      <a:pt x="1354" y="4703"/>
                      <a:pt x="1331" y="4850"/>
                    </a:cubicBezTo>
                    <a:cubicBezTo>
                      <a:pt x="1226" y="4885"/>
                      <a:pt x="1124" y="4929"/>
                      <a:pt x="1028" y="4983"/>
                    </a:cubicBezTo>
                    <a:cubicBezTo>
                      <a:pt x="580" y="5236"/>
                      <a:pt x="279" y="5755"/>
                      <a:pt x="607" y="6225"/>
                    </a:cubicBezTo>
                    <a:cubicBezTo>
                      <a:pt x="501" y="6370"/>
                      <a:pt x="391" y="6512"/>
                      <a:pt x="289" y="6663"/>
                    </a:cubicBezTo>
                    <a:cubicBezTo>
                      <a:pt x="0" y="7088"/>
                      <a:pt x="409" y="7542"/>
                      <a:pt x="828" y="7542"/>
                    </a:cubicBezTo>
                    <a:cubicBezTo>
                      <a:pt x="965" y="7542"/>
                      <a:pt x="1103" y="7493"/>
                      <a:pt x="1219" y="7379"/>
                    </a:cubicBezTo>
                    <a:lnTo>
                      <a:pt x="1420" y="7175"/>
                    </a:lnTo>
                    <a:cubicBezTo>
                      <a:pt x="1668" y="7398"/>
                      <a:pt x="1969" y="7492"/>
                      <a:pt x="2278" y="7492"/>
                    </a:cubicBezTo>
                    <a:cubicBezTo>
                      <a:pt x="3258" y="7492"/>
                      <a:pt x="4316" y="6546"/>
                      <a:pt x="4005" y="5750"/>
                    </a:cubicBezTo>
                    <a:cubicBezTo>
                      <a:pt x="5033" y="5113"/>
                      <a:pt x="5989" y="4152"/>
                      <a:pt x="6508" y="3058"/>
                    </a:cubicBezTo>
                    <a:cubicBezTo>
                      <a:pt x="6543" y="3065"/>
                      <a:pt x="6579" y="3069"/>
                      <a:pt x="6615" y="3069"/>
                    </a:cubicBezTo>
                    <a:cubicBezTo>
                      <a:pt x="6750" y="3069"/>
                      <a:pt x="6888" y="3017"/>
                      <a:pt x="7006" y="2889"/>
                    </a:cubicBezTo>
                    <a:cubicBezTo>
                      <a:pt x="7011" y="2884"/>
                      <a:pt x="7013" y="2879"/>
                      <a:pt x="7020" y="2872"/>
                    </a:cubicBezTo>
                    <a:cubicBezTo>
                      <a:pt x="7079" y="2905"/>
                      <a:pt x="7144" y="2926"/>
                      <a:pt x="7211" y="2935"/>
                    </a:cubicBezTo>
                    <a:cubicBezTo>
                      <a:pt x="7323" y="3001"/>
                      <a:pt x="7440" y="3033"/>
                      <a:pt x="7553" y="3033"/>
                    </a:cubicBezTo>
                    <a:cubicBezTo>
                      <a:pt x="7838" y="3033"/>
                      <a:pt x="8090" y="2828"/>
                      <a:pt x="8123" y="2472"/>
                    </a:cubicBezTo>
                    <a:cubicBezTo>
                      <a:pt x="8135" y="2323"/>
                      <a:pt x="8135" y="2174"/>
                      <a:pt x="8119" y="2027"/>
                    </a:cubicBezTo>
                    <a:cubicBezTo>
                      <a:pt x="8119" y="2016"/>
                      <a:pt x="8123" y="2009"/>
                      <a:pt x="8123" y="2000"/>
                    </a:cubicBezTo>
                    <a:cubicBezTo>
                      <a:pt x="8112" y="1792"/>
                      <a:pt x="8084" y="1585"/>
                      <a:pt x="8040" y="1381"/>
                    </a:cubicBezTo>
                    <a:cubicBezTo>
                      <a:pt x="8030" y="1220"/>
                      <a:pt x="8012" y="1059"/>
                      <a:pt x="7982" y="897"/>
                    </a:cubicBezTo>
                    <a:cubicBezTo>
                      <a:pt x="7956" y="734"/>
                      <a:pt x="7856" y="638"/>
                      <a:pt x="7740" y="573"/>
                    </a:cubicBezTo>
                    <a:cubicBezTo>
                      <a:pt x="7688" y="473"/>
                      <a:pt x="7632" y="376"/>
                      <a:pt x="7570" y="283"/>
                    </a:cubicBezTo>
                    <a:cubicBezTo>
                      <a:pt x="7438" y="89"/>
                      <a:pt x="7254" y="0"/>
                      <a:pt x="707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4961075" y="2703125"/>
                <a:ext cx="173150" cy="171600"/>
              </a:xfrm>
              <a:custGeom>
                <a:rect b="b" l="l" r="r" t="t"/>
                <a:pathLst>
                  <a:path extrusionOk="0" h="6864" w="6926">
                    <a:moveTo>
                      <a:pt x="891" y="0"/>
                    </a:moveTo>
                    <a:cubicBezTo>
                      <a:pt x="583" y="0"/>
                      <a:pt x="296" y="243"/>
                      <a:pt x="293" y="587"/>
                    </a:cubicBezTo>
                    <a:cubicBezTo>
                      <a:pt x="295" y="669"/>
                      <a:pt x="302" y="750"/>
                      <a:pt x="314" y="831"/>
                    </a:cubicBezTo>
                    <a:cubicBezTo>
                      <a:pt x="121" y="968"/>
                      <a:pt x="0" y="1199"/>
                      <a:pt x="77" y="1453"/>
                    </a:cubicBezTo>
                    <a:cubicBezTo>
                      <a:pt x="368" y="2416"/>
                      <a:pt x="1091" y="3239"/>
                      <a:pt x="1980" y="3740"/>
                    </a:cubicBezTo>
                    <a:cubicBezTo>
                      <a:pt x="2490" y="4121"/>
                      <a:pt x="3059" y="4419"/>
                      <a:pt x="3662" y="4620"/>
                    </a:cubicBezTo>
                    <a:cubicBezTo>
                      <a:pt x="3679" y="4668"/>
                      <a:pt x="3700" y="4708"/>
                      <a:pt x="3720" y="4752"/>
                    </a:cubicBezTo>
                    <a:cubicBezTo>
                      <a:pt x="3714" y="4947"/>
                      <a:pt x="3734" y="5139"/>
                      <a:pt x="3778" y="5329"/>
                    </a:cubicBezTo>
                    <a:cubicBezTo>
                      <a:pt x="3693" y="5518"/>
                      <a:pt x="3704" y="5753"/>
                      <a:pt x="3890" y="5967"/>
                    </a:cubicBezTo>
                    <a:cubicBezTo>
                      <a:pt x="3930" y="6032"/>
                      <a:pt x="3958" y="6102"/>
                      <a:pt x="3974" y="6178"/>
                    </a:cubicBezTo>
                    <a:cubicBezTo>
                      <a:pt x="4041" y="6418"/>
                      <a:pt x="4209" y="6537"/>
                      <a:pt x="4397" y="6576"/>
                    </a:cubicBezTo>
                    <a:cubicBezTo>
                      <a:pt x="4426" y="6607"/>
                      <a:pt x="4453" y="6642"/>
                      <a:pt x="4481" y="6676"/>
                    </a:cubicBezTo>
                    <a:cubicBezTo>
                      <a:pt x="4596" y="6808"/>
                      <a:pt x="4728" y="6863"/>
                      <a:pt x="4859" y="6863"/>
                    </a:cubicBezTo>
                    <a:cubicBezTo>
                      <a:pt x="4997" y="6863"/>
                      <a:pt x="5133" y="6801"/>
                      <a:pt x="5244" y="6704"/>
                    </a:cubicBezTo>
                    <a:cubicBezTo>
                      <a:pt x="5324" y="6714"/>
                      <a:pt x="5405" y="6720"/>
                      <a:pt x="5486" y="6721"/>
                    </a:cubicBezTo>
                    <a:cubicBezTo>
                      <a:pt x="5556" y="6753"/>
                      <a:pt x="5610" y="6798"/>
                      <a:pt x="5685" y="6826"/>
                    </a:cubicBezTo>
                    <a:cubicBezTo>
                      <a:pt x="5741" y="6848"/>
                      <a:pt x="5796" y="6858"/>
                      <a:pt x="5850" y="6858"/>
                    </a:cubicBezTo>
                    <a:cubicBezTo>
                      <a:pt x="6024" y="6858"/>
                      <a:pt x="6180" y="6754"/>
                      <a:pt x="6287" y="6613"/>
                    </a:cubicBezTo>
                    <a:cubicBezTo>
                      <a:pt x="6290" y="6612"/>
                      <a:pt x="6294" y="6612"/>
                      <a:pt x="6297" y="6612"/>
                    </a:cubicBezTo>
                    <a:cubicBezTo>
                      <a:pt x="6303" y="6612"/>
                      <a:pt x="6309" y="6613"/>
                      <a:pt x="6315" y="6613"/>
                    </a:cubicBezTo>
                    <a:cubicBezTo>
                      <a:pt x="6618" y="6574"/>
                      <a:pt x="6925" y="6372"/>
                      <a:pt x="6906" y="6022"/>
                    </a:cubicBezTo>
                    <a:cubicBezTo>
                      <a:pt x="6824" y="4585"/>
                      <a:pt x="5989" y="3105"/>
                      <a:pt x="4695" y="2427"/>
                    </a:cubicBezTo>
                    <a:cubicBezTo>
                      <a:pt x="4340" y="2074"/>
                      <a:pt x="3923" y="1792"/>
                      <a:pt x="3465" y="1594"/>
                    </a:cubicBezTo>
                    <a:cubicBezTo>
                      <a:pt x="2759" y="973"/>
                      <a:pt x="1899" y="480"/>
                      <a:pt x="1180" y="77"/>
                    </a:cubicBezTo>
                    <a:cubicBezTo>
                      <a:pt x="1087" y="24"/>
                      <a:pt x="988" y="0"/>
                      <a:pt x="89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6677775" y="2389750"/>
                <a:ext cx="374350" cy="301250"/>
              </a:xfrm>
              <a:custGeom>
                <a:rect b="b" l="l" r="r" t="t"/>
                <a:pathLst>
                  <a:path extrusionOk="0" h="12050" w="14974">
                    <a:moveTo>
                      <a:pt x="2508" y="1"/>
                    </a:moveTo>
                    <a:cubicBezTo>
                      <a:pt x="2426" y="1"/>
                      <a:pt x="2339" y="22"/>
                      <a:pt x="2249" y="70"/>
                    </a:cubicBezTo>
                    <a:cubicBezTo>
                      <a:pt x="2179" y="45"/>
                      <a:pt x="2103" y="32"/>
                      <a:pt x="2027" y="32"/>
                    </a:cubicBezTo>
                    <a:cubicBezTo>
                      <a:pt x="1732" y="32"/>
                      <a:pt x="1434" y="223"/>
                      <a:pt x="1430" y="603"/>
                    </a:cubicBezTo>
                    <a:cubicBezTo>
                      <a:pt x="1430" y="664"/>
                      <a:pt x="1439" y="722"/>
                      <a:pt x="1440" y="784"/>
                    </a:cubicBezTo>
                    <a:cubicBezTo>
                      <a:pt x="1386" y="852"/>
                      <a:pt x="1335" y="924"/>
                      <a:pt x="1290" y="1001"/>
                    </a:cubicBezTo>
                    <a:cubicBezTo>
                      <a:pt x="1141" y="975"/>
                      <a:pt x="990" y="961"/>
                      <a:pt x="839" y="957"/>
                    </a:cubicBezTo>
                    <a:cubicBezTo>
                      <a:pt x="364" y="957"/>
                      <a:pt x="1" y="1629"/>
                      <a:pt x="420" y="1966"/>
                    </a:cubicBezTo>
                    <a:cubicBezTo>
                      <a:pt x="653" y="2153"/>
                      <a:pt x="878" y="2351"/>
                      <a:pt x="1100" y="2551"/>
                    </a:cubicBezTo>
                    <a:cubicBezTo>
                      <a:pt x="1114" y="2593"/>
                      <a:pt x="1132" y="2635"/>
                      <a:pt x="1155" y="2674"/>
                    </a:cubicBezTo>
                    <a:cubicBezTo>
                      <a:pt x="1156" y="2677"/>
                      <a:pt x="1160" y="2681"/>
                      <a:pt x="1163" y="2684"/>
                    </a:cubicBezTo>
                    <a:cubicBezTo>
                      <a:pt x="1484" y="3574"/>
                      <a:pt x="2307" y="4438"/>
                      <a:pt x="3194" y="5106"/>
                    </a:cubicBezTo>
                    <a:cubicBezTo>
                      <a:pt x="3804" y="5669"/>
                      <a:pt x="4481" y="6151"/>
                      <a:pt x="5195" y="6444"/>
                    </a:cubicBezTo>
                    <a:cubicBezTo>
                      <a:pt x="5839" y="6976"/>
                      <a:pt x="6517" y="7460"/>
                      <a:pt x="7273" y="7845"/>
                    </a:cubicBezTo>
                    <a:cubicBezTo>
                      <a:pt x="7366" y="7894"/>
                      <a:pt x="7458" y="7915"/>
                      <a:pt x="7546" y="7915"/>
                    </a:cubicBezTo>
                    <a:cubicBezTo>
                      <a:pt x="7683" y="7915"/>
                      <a:pt x="7810" y="7863"/>
                      <a:pt x="7911" y="7782"/>
                    </a:cubicBezTo>
                    <a:cubicBezTo>
                      <a:pt x="8683" y="8403"/>
                      <a:pt x="9455" y="9022"/>
                      <a:pt x="10223" y="9643"/>
                    </a:cubicBezTo>
                    <a:cubicBezTo>
                      <a:pt x="10358" y="9752"/>
                      <a:pt x="10498" y="9796"/>
                      <a:pt x="10629" y="9796"/>
                    </a:cubicBezTo>
                    <a:cubicBezTo>
                      <a:pt x="10652" y="9796"/>
                      <a:pt x="10675" y="9795"/>
                      <a:pt x="10698" y="9792"/>
                    </a:cubicBezTo>
                    <a:cubicBezTo>
                      <a:pt x="10940" y="9980"/>
                      <a:pt x="11185" y="10165"/>
                      <a:pt x="11434" y="10346"/>
                    </a:cubicBezTo>
                    <a:cubicBezTo>
                      <a:pt x="11510" y="10492"/>
                      <a:pt x="11596" y="10578"/>
                      <a:pt x="11759" y="10707"/>
                    </a:cubicBezTo>
                    <a:cubicBezTo>
                      <a:pt x="11773" y="10718"/>
                      <a:pt x="11789" y="10718"/>
                      <a:pt x="11803" y="10728"/>
                    </a:cubicBezTo>
                    <a:cubicBezTo>
                      <a:pt x="12211" y="11126"/>
                      <a:pt x="12622" y="11516"/>
                      <a:pt x="13058" y="11888"/>
                    </a:cubicBezTo>
                    <a:cubicBezTo>
                      <a:pt x="13186" y="11996"/>
                      <a:pt x="13340" y="12050"/>
                      <a:pt x="13489" y="12050"/>
                    </a:cubicBezTo>
                    <a:cubicBezTo>
                      <a:pt x="13733" y="12050"/>
                      <a:pt x="13964" y="11907"/>
                      <a:pt x="14046" y="11626"/>
                    </a:cubicBezTo>
                    <a:cubicBezTo>
                      <a:pt x="14117" y="11381"/>
                      <a:pt x="14105" y="11137"/>
                      <a:pt x="14061" y="10898"/>
                    </a:cubicBezTo>
                    <a:cubicBezTo>
                      <a:pt x="14165" y="10874"/>
                      <a:pt x="14267" y="10841"/>
                      <a:pt x="14365" y="10799"/>
                    </a:cubicBezTo>
                    <a:cubicBezTo>
                      <a:pt x="14974" y="10531"/>
                      <a:pt x="14593" y="9722"/>
                      <a:pt x="14027" y="9722"/>
                    </a:cubicBezTo>
                    <a:cubicBezTo>
                      <a:pt x="13945" y="9722"/>
                      <a:pt x="13858" y="9739"/>
                      <a:pt x="13770" y="9778"/>
                    </a:cubicBezTo>
                    <a:cubicBezTo>
                      <a:pt x="13742" y="9790"/>
                      <a:pt x="13710" y="9795"/>
                      <a:pt x="13674" y="9795"/>
                    </a:cubicBezTo>
                    <a:cubicBezTo>
                      <a:pt x="13631" y="9795"/>
                      <a:pt x="13583" y="9788"/>
                      <a:pt x="13534" y="9776"/>
                    </a:cubicBezTo>
                    <a:cubicBezTo>
                      <a:pt x="13027" y="9096"/>
                      <a:pt x="12301" y="8500"/>
                      <a:pt x="11818" y="8068"/>
                    </a:cubicBezTo>
                    <a:cubicBezTo>
                      <a:pt x="10188" y="6611"/>
                      <a:pt x="8278" y="5466"/>
                      <a:pt x="6689" y="3965"/>
                    </a:cubicBezTo>
                    <a:cubicBezTo>
                      <a:pt x="6585" y="3865"/>
                      <a:pt x="6447" y="3811"/>
                      <a:pt x="6303" y="3811"/>
                    </a:cubicBezTo>
                    <a:cubicBezTo>
                      <a:pt x="6292" y="3811"/>
                      <a:pt x="6281" y="3811"/>
                      <a:pt x="6270" y="3812"/>
                    </a:cubicBezTo>
                    <a:cubicBezTo>
                      <a:pt x="5437" y="2614"/>
                      <a:pt x="4195" y="1615"/>
                      <a:pt x="2807" y="1171"/>
                    </a:cubicBezTo>
                    <a:cubicBezTo>
                      <a:pt x="2843" y="1120"/>
                      <a:pt x="2871" y="1068"/>
                      <a:pt x="2910" y="1020"/>
                    </a:cubicBezTo>
                    <a:cubicBezTo>
                      <a:pt x="3236" y="622"/>
                      <a:pt x="2952" y="1"/>
                      <a:pt x="250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3776350" y="2448250"/>
                <a:ext cx="179775" cy="365550"/>
              </a:xfrm>
              <a:custGeom>
                <a:rect b="b" l="l" r="r" t="t"/>
                <a:pathLst>
                  <a:path extrusionOk="0" h="14622" w="7191">
                    <a:moveTo>
                      <a:pt x="6413" y="1"/>
                    </a:moveTo>
                    <a:cubicBezTo>
                      <a:pt x="6163" y="1"/>
                      <a:pt x="5922" y="138"/>
                      <a:pt x="5846" y="457"/>
                    </a:cubicBezTo>
                    <a:cubicBezTo>
                      <a:pt x="4687" y="5284"/>
                      <a:pt x="2347" y="9241"/>
                      <a:pt x="241" y="13651"/>
                    </a:cubicBezTo>
                    <a:cubicBezTo>
                      <a:pt x="0" y="14157"/>
                      <a:pt x="444" y="14622"/>
                      <a:pt x="859" y="14622"/>
                    </a:cubicBezTo>
                    <a:cubicBezTo>
                      <a:pt x="1048" y="14622"/>
                      <a:pt x="1231" y="14526"/>
                      <a:pt x="1341" y="14295"/>
                    </a:cubicBezTo>
                    <a:cubicBezTo>
                      <a:pt x="3496" y="9781"/>
                      <a:pt x="5890" y="5735"/>
                      <a:pt x="7075" y="795"/>
                    </a:cubicBezTo>
                    <a:cubicBezTo>
                      <a:pt x="7190" y="315"/>
                      <a:pt x="6791" y="1"/>
                      <a:pt x="641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3927550" y="2578125"/>
                <a:ext cx="143550" cy="317425"/>
              </a:xfrm>
              <a:custGeom>
                <a:rect b="b" l="l" r="r" t="t"/>
                <a:pathLst>
                  <a:path extrusionOk="0" h="12697" w="5742">
                    <a:moveTo>
                      <a:pt x="4963" y="0"/>
                    </a:moveTo>
                    <a:cubicBezTo>
                      <a:pt x="4714" y="0"/>
                      <a:pt x="4476" y="138"/>
                      <a:pt x="4405" y="458"/>
                    </a:cubicBezTo>
                    <a:cubicBezTo>
                      <a:pt x="3510" y="4468"/>
                      <a:pt x="1404" y="8023"/>
                      <a:pt x="152" y="11914"/>
                    </a:cubicBezTo>
                    <a:cubicBezTo>
                      <a:pt x="1" y="12387"/>
                      <a:pt x="388" y="12697"/>
                      <a:pt x="775" y="12697"/>
                    </a:cubicBezTo>
                    <a:cubicBezTo>
                      <a:pt x="1029" y="12697"/>
                      <a:pt x="1282" y="12563"/>
                      <a:pt x="1381" y="12254"/>
                    </a:cubicBezTo>
                    <a:cubicBezTo>
                      <a:pt x="2633" y="8360"/>
                      <a:pt x="4738" y="4812"/>
                      <a:pt x="5634" y="796"/>
                    </a:cubicBezTo>
                    <a:cubicBezTo>
                      <a:pt x="5741" y="315"/>
                      <a:pt x="5339" y="0"/>
                      <a:pt x="496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4069050" y="2581200"/>
                <a:ext cx="159000" cy="389225"/>
              </a:xfrm>
              <a:custGeom>
                <a:rect b="b" l="l" r="r" t="t"/>
                <a:pathLst>
                  <a:path extrusionOk="0" h="15569" w="6360">
                    <a:moveTo>
                      <a:pt x="5583" y="1"/>
                    </a:moveTo>
                    <a:cubicBezTo>
                      <a:pt x="5332" y="1"/>
                      <a:pt x="5088" y="137"/>
                      <a:pt x="5005" y="452"/>
                    </a:cubicBezTo>
                    <a:cubicBezTo>
                      <a:pt x="4388" y="2799"/>
                      <a:pt x="4098" y="5229"/>
                      <a:pt x="3376" y="7544"/>
                    </a:cubicBezTo>
                    <a:cubicBezTo>
                      <a:pt x="2608" y="10004"/>
                      <a:pt x="1263" y="12244"/>
                      <a:pt x="226" y="14592"/>
                    </a:cubicBezTo>
                    <a:cubicBezTo>
                      <a:pt x="0" y="15102"/>
                      <a:pt x="447" y="15568"/>
                      <a:pt x="857" y="15568"/>
                    </a:cubicBezTo>
                    <a:cubicBezTo>
                      <a:pt x="1044" y="15568"/>
                      <a:pt x="1224" y="15471"/>
                      <a:pt x="1328" y="15235"/>
                    </a:cubicBezTo>
                    <a:cubicBezTo>
                      <a:pt x="2282" y="13073"/>
                      <a:pt x="3481" y="11009"/>
                      <a:pt x="4297" y="8789"/>
                    </a:cubicBezTo>
                    <a:cubicBezTo>
                      <a:pt x="5244" y="6209"/>
                      <a:pt x="5536" y="3442"/>
                      <a:pt x="6233" y="792"/>
                    </a:cubicBezTo>
                    <a:cubicBezTo>
                      <a:pt x="6359" y="314"/>
                      <a:pt x="5964" y="1"/>
                      <a:pt x="558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5226650" y="2602175"/>
                <a:ext cx="94775" cy="308075"/>
              </a:xfrm>
              <a:custGeom>
                <a:rect b="b" l="l" r="r" t="t"/>
                <a:pathLst>
                  <a:path extrusionOk="0" h="12323" w="3791">
                    <a:moveTo>
                      <a:pt x="774" y="0"/>
                    </a:moveTo>
                    <a:cubicBezTo>
                      <a:pt x="387" y="0"/>
                      <a:pt x="1" y="309"/>
                      <a:pt x="159" y="779"/>
                    </a:cubicBezTo>
                    <a:cubicBezTo>
                      <a:pt x="1365" y="4392"/>
                      <a:pt x="1195" y="8269"/>
                      <a:pt x="2403" y="11882"/>
                    </a:cubicBezTo>
                    <a:cubicBezTo>
                      <a:pt x="2505" y="12189"/>
                      <a:pt x="2761" y="12322"/>
                      <a:pt x="3016" y="12322"/>
                    </a:cubicBezTo>
                    <a:cubicBezTo>
                      <a:pt x="3404" y="12322"/>
                      <a:pt x="3790" y="12014"/>
                      <a:pt x="3632" y="11543"/>
                    </a:cubicBezTo>
                    <a:cubicBezTo>
                      <a:pt x="2424" y="7931"/>
                      <a:pt x="2594" y="4053"/>
                      <a:pt x="1388" y="441"/>
                    </a:cubicBezTo>
                    <a:cubicBezTo>
                      <a:pt x="1285" y="134"/>
                      <a:pt x="1029" y="0"/>
                      <a:pt x="77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5451750" y="2616675"/>
                <a:ext cx="193150" cy="391525"/>
              </a:xfrm>
              <a:custGeom>
                <a:rect b="b" l="l" r="r" t="t"/>
                <a:pathLst>
                  <a:path extrusionOk="0" h="15661" w="7726">
                    <a:moveTo>
                      <a:pt x="775" y="1"/>
                    </a:moveTo>
                    <a:cubicBezTo>
                      <a:pt x="394" y="1"/>
                      <a:pt x="0" y="312"/>
                      <a:pt x="131" y="790"/>
                    </a:cubicBezTo>
                    <a:cubicBezTo>
                      <a:pt x="1538" y="5920"/>
                      <a:pt x="3660" y="10761"/>
                      <a:pt x="6337" y="15352"/>
                    </a:cubicBezTo>
                    <a:cubicBezTo>
                      <a:pt x="6464" y="15570"/>
                      <a:pt x="6656" y="15660"/>
                      <a:pt x="6849" y="15660"/>
                    </a:cubicBezTo>
                    <a:cubicBezTo>
                      <a:pt x="7284" y="15660"/>
                      <a:pt x="7725" y="15201"/>
                      <a:pt x="7439" y="14709"/>
                    </a:cubicBezTo>
                    <a:cubicBezTo>
                      <a:pt x="4815" y="10211"/>
                      <a:pt x="2737" y="5476"/>
                      <a:pt x="1361" y="452"/>
                    </a:cubicBezTo>
                    <a:cubicBezTo>
                      <a:pt x="1274" y="137"/>
                      <a:pt x="1027" y="1"/>
                      <a:pt x="77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5642400" y="2682250"/>
                <a:ext cx="149850" cy="231600"/>
              </a:xfrm>
              <a:custGeom>
                <a:rect b="b" l="l" r="r" t="t"/>
                <a:pathLst>
                  <a:path extrusionOk="0" h="9264" w="5994">
                    <a:moveTo>
                      <a:pt x="774" y="0"/>
                    </a:moveTo>
                    <a:cubicBezTo>
                      <a:pt x="380" y="0"/>
                      <a:pt x="0" y="304"/>
                      <a:pt x="183" y="766"/>
                    </a:cubicBezTo>
                    <a:cubicBezTo>
                      <a:pt x="1330" y="3674"/>
                      <a:pt x="3104" y="6231"/>
                      <a:pt x="4618" y="8950"/>
                    </a:cubicBezTo>
                    <a:cubicBezTo>
                      <a:pt x="4740" y="9172"/>
                      <a:pt x="4930" y="9263"/>
                      <a:pt x="5122" y="9263"/>
                    </a:cubicBezTo>
                    <a:cubicBezTo>
                      <a:pt x="5552" y="9263"/>
                      <a:pt x="5994" y="8803"/>
                      <a:pt x="5717" y="8307"/>
                    </a:cubicBezTo>
                    <a:cubicBezTo>
                      <a:pt x="4262" y="5690"/>
                      <a:pt x="2515" y="3227"/>
                      <a:pt x="1412" y="428"/>
                    </a:cubicBezTo>
                    <a:cubicBezTo>
                      <a:pt x="1294" y="129"/>
                      <a:pt x="1031" y="0"/>
                      <a:pt x="77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4270175" y="4243875"/>
                <a:ext cx="82225" cy="63725"/>
              </a:xfrm>
              <a:custGeom>
                <a:rect b="b" l="l" r="r" t="t"/>
                <a:pathLst>
                  <a:path extrusionOk="0" h="2549" w="3289">
                    <a:moveTo>
                      <a:pt x="1646" y="1"/>
                    </a:moveTo>
                    <a:cubicBezTo>
                      <a:pt x="1" y="1"/>
                      <a:pt x="1" y="2549"/>
                      <a:pt x="1646" y="2549"/>
                    </a:cubicBezTo>
                    <a:cubicBezTo>
                      <a:pt x="3289" y="2549"/>
                      <a:pt x="3289" y="1"/>
                      <a:pt x="164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6666425" y="2659125"/>
                <a:ext cx="82225" cy="63775"/>
              </a:xfrm>
              <a:custGeom>
                <a:rect b="b" l="l" r="r" t="t"/>
                <a:pathLst>
                  <a:path extrusionOk="0" h="2551" w="3289">
                    <a:moveTo>
                      <a:pt x="1644" y="1"/>
                    </a:moveTo>
                    <a:cubicBezTo>
                      <a:pt x="1" y="1"/>
                      <a:pt x="1" y="2550"/>
                      <a:pt x="1644" y="2550"/>
                    </a:cubicBezTo>
                    <a:cubicBezTo>
                      <a:pt x="3289" y="2550"/>
                      <a:pt x="3289" y="1"/>
                      <a:pt x="1644"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23"/>
            <p:cNvGrpSpPr/>
            <p:nvPr/>
          </p:nvGrpSpPr>
          <p:grpSpPr>
            <a:xfrm>
              <a:off x="5356934" y="3278235"/>
              <a:ext cx="407487" cy="234180"/>
              <a:chOff x="3380175" y="493600"/>
              <a:chExt cx="356725" cy="205025"/>
            </a:xfrm>
          </p:grpSpPr>
          <p:sp>
            <p:nvSpPr>
              <p:cNvPr id="895" name="Google Shape;895;p23"/>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23"/>
            <p:cNvSpPr/>
            <p:nvPr/>
          </p:nvSpPr>
          <p:spPr>
            <a:xfrm rot="1091532">
              <a:off x="5489438" y="3495043"/>
              <a:ext cx="142455" cy="89086"/>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23"/>
            <p:cNvGrpSpPr/>
            <p:nvPr/>
          </p:nvGrpSpPr>
          <p:grpSpPr>
            <a:xfrm>
              <a:off x="6223698" y="3332744"/>
              <a:ext cx="329650" cy="189443"/>
              <a:chOff x="3380175" y="493600"/>
              <a:chExt cx="356725" cy="205025"/>
            </a:xfrm>
          </p:grpSpPr>
          <p:sp>
            <p:nvSpPr>
              <p:cNvPr id="902" name="Google Shape;902;p23"/>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23"/>
            <p:cNvSpPr/>
            <p:nvPr/>
          </p:nvSpPr>
          <p:spPr>
            <a:xfrm>
              <a:off x="6335839" y="3509482"/>
              <a:ext cx="105358" cy="60218"/>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23"/>
          <p:cNvGrpSpPr/>
          <p:nvPr/>
        </p:nvGrpSpPr>
        <p:grpSpPr>
          <a:xfrm>
            <a:off x="7054641" y="2179036"/>
            <a:ext cx="1448053" cy="2344730"/>
            <a:chOff x="2205175" y="238100"/>
            <a:chExt cx="3235150" cy="5238450"/>
          </a:xfrm>
        </p:grpSpPr>
        <p:sp>
          <p:nvSpPr>
            <p:cNvPr id="909" name="Google Shape;909;p23"/>
            <p:cNvSpPr/>
            <p:nvPr/>
          </p:nvSpPr>
          <p:spPr>
            <a:xfrm>
              <a:off x="4482625" y="2965050"/>
              <a:ext cx="467725" cy="338575"/>
            </a:xfrm>
            <a:custGeom>
              <a:rect b="b" l="l" r="r" t="t"/>
              <a:pathLst>
                <a:path extrusionOk="0" h="13543" w="18709">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4498450" y="1139125"/>
              <a:ext cx="136800" cy="267250"/>
            </a:xfrm>
            <a:custGeom>
              <a:rect b="b" l="l" r="r" t="t"/>
              <a:pathLst>
                <a:path extrusionOk="0" h="10690" w="5472">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3895825" y="2586325"/>
              <a:ext cx="385875" cy="312775"/>
            </a:xfrm>
            <a:custGeom>
              <a:rect b="b" l="l" r="r" t="t"/>
              <a:pathLst>
                <a:path extrusionOk="0" h="12511" w="15435">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3819500" y="2885000"/>
              <a:ext cx="102050" cy="76750"/>
            </a:xfrm>
            <a:custGeom>
              <a:rect b="b" l="l" r="r" t="t"/>
              <a:pathLst>
                <a:path extrusionOk="0" h="3070" w="4082">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2871100" y="1849225"/>
              <a:ext cx="1077600" cy="1849025"/>
            </a:xfrm>
            <a:custGeom>
              <a:rect b="b" l="l" r="r" t="t"/>
              <a:pathLst>
                <a:path extrusionOk="0" h="73961" w="43104">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4358850" y="3455150"/>
              <a:ext cx="942725" cy="277675"/>
            </a:xfrm>
            <a:custGeom>
              <a:rect b="b" l="l" r="r" t="t"/>
              <a:pathLst>
                <a:path extrusionOk="0" h="11107" w="37709">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4381300" y="3274125"/>
              <a:ext cx="943300" cy="383525"/>
            </a:xfrm>
            <a:custGeom>
              <a:rect b="b" l="l" r="r" t="t"/>
              <a:pathLst>
                <a:path extrusionOk="0" h="15341" w="37732">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2299625" y="3610050"/>
              <a:ext cx="2023800" cy="425925"/>
            </a:xfrm>
            <a:custGeom>
              <a:rect b="b" l="l" r="r" t="t"/>
              <a:pathLst>
                <a:path extrusionOk="0" h="17037" w="80952">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3842500" y="3256825"/>
              <a:ext cx="505550" cy="462425"/>
            </a:xfrm>
            <a:custGeom>
              <a:rect b="b" l="l" r="r" t="t"/>
              <a:pathLst>
                <a:path extrusionOk="0" h="18497" w="20222">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3208875" y="3429225"/>
              <a:ext cx="1057150" cy="421650"/>
            </a:xfrm>
            <a:custGeom>
              <a:rect b="b" l="l" r="r" t="t"/>
              <a:pathLst>
                <a:path extrusionOk="0" h="16866" w="42286">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3508275" y="2910025"/>
              <a:ext cx="952500" cy="334700"/>
            </a:xfrm>
            <a:custGeom>
              <a:rect b="b" l="l" r="r" t="t"/>
              <a:pathLst>
                <a:path extrusionOk="0" h="13388" w="3810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3924325" y="3262875"/>
              <a:ext cx="433150" cy="359950"/>
            </a:xfrm>
            <a:custGeom>
              <a:rect b="b" l="l" r="r" t="t"/>
              <a:pathLst>
                <a:path extrusionOk="0" h="14398" w="17326">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2639225" y="3700375"/>
              <a:ext cx="1205325" cy="258175"/>
            </a:xfrm>
            <a:custGeom>
              <a:rect b="b" l="l" r="r" t="t"/>
              <a:pathLst>
                <a:path extrusionOk="0" h="10327" w="48213">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2971200" y="268850"/>
              <a:ext cx="2078700" cy="1142525"/>
            </a:xfrm>
            <a:custGeom>
              <a:rect b="b" l="l" r="r" t="t"/>
              <a:pathLst>
                <a:path extrusionOk="0" h="45701" w="83148">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2892175" y="4605175"/>
              <a:ext cx="174000" cy="200450"/>
            </a:xfrm>
            <a:custGeom>
              <a:rect b="b" l="l" r="r" t="t"/>
              <a:pathLst>
                <a:path extrusionOk="0" h="8018" w="696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4002700" y="4081900"/>
              <a:ext cx="543925" cy="983050"/>
            </a:xfrm>
            <a:custGeom>
              <a:rect b="b" l="l" r="r" t="t"/>
              <a:pathLst>
                <a:path extrusionOk="0" h="39322" w="21757">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2238200" y="4012050"/>
              <a:ext cx="1546525" cy="1422525"/>
            </a:xfrm>
            <a:custGeom>
              <a:rect b="b" l="l" r="r" t="t"/>
              <a:pathLst>
                <a:path extrusionOk="0" h="56901" w="61861">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3781475" y="3720025"/>
              <a:ext cx="935750" cy="1698350"/>
            </a:xfrm>
            <a:custGeom>
              <a:rect b="b" l="l" r="r" t="t"/>
              <a:pathLst>
                <a:path extrusionOk="0" h="67934" w="3743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4563950" y="3623975"/>
              <a:ext cx="472850" cy="597375"/>
            </a:xfrm>
            <a:custGeom>
              <a:rect b="b" l="l" r="r" t="t"/>
              <a:pathLst>
                <a:path extrusionOk="0" h="23895" w="18914">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2517100" y="4302500"/>
              <a:ext cx="926525" cy="888450"/>
            </a:xfrm>
            <a:custGeom>
              <a:rect b="b" l="l" r="r" t="t"/>
              <a:pathLst>
                <a:path extrusionOk="0" h="35538" w="37061">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2329075" y="4160550"/>
              <a:ext cx="1312575" cy="1178925"/>
            </a:xfrm>
            <a:custGeom>
              <a:rect b="b" l="l" r="r" t="t"/>
              <a:pathLst>
                <a:path extrusionOk="0" h="47157" w="52503">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2483675" y="4279625"/>
              <a:ext cx="1000450" cy="942475"/>
            </a:xfrm>
            <a:custGeom>
              <a:rect b="b" l="l" r="r" t="t"/>
              <a:pathLst>
                <a:path extrusionOk="0" h="37699" w="40018">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3971550" y="4043025"/>
              <a:ext cx="639375" cy="1068600"/>
            </a:xfrm>
            <a:custGeom>
              <a:rect b="b" l="l" r="r" t="t"/>
              <a:pathLst>
                <a:path extrusionOk="0" h="42744" w="25575">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a:off x="4094650" y="4163325"/>
              <a:ext cx="328375" cy="328250"/>
            </a:xfrm>
            <a:custGeom>
              <a:rect b="b" l="l" r="r" t="t"/>
              <a:pathLst>
                <a:path extrusionOk="0" h="13130" w="13135">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4104950" y="4600925"/>
              <a:ext cx="294250" cy="338675"/>
            </a:xfrm>
            <a:custGeom>
              <a:rect b="b" l="l" r="r" t="t"/>
              <a:pathLst>
                <a:path extrusionOk="0" h="13547" w="1177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4890650" y="3199725"/>
              <a:ext cx="44925" cy="18550"/>
            </a:xfrm>
            <a:custGeom>
              <a:rect b="b" l="l" r="r" t="t"/>
              <a:pathLst>
                <a:path extrusionOk="0" h="742" w="1797">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2205175" y="238100"/>
              <a:ext cx="3235150" cy="5238450"/>
            </a:xfrm>
            <a:custGeom>
              <a:rect b="b" l="l" r="r" t="t"/>
              <a:pathLst>
                <a:path extrusionOk="0" h="209538" w="129406">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23"/>
          <p:cNvGrpSpPr/>
          <p:nvPr/>
        </p:nvGrpSpPr>
        <p:grpSpPr>
          <a:xfrm flipH="1" rot="844541">
            <a:off x="7596356" y="2623059"/>
            <a:ext cx="421747" cy="296722"/>
            <a:chOff x="1285325" y="2237436"/>
            <a:chExt cx="342015" cy="240626"/>
          </a:xfrm>
        </p:grpSpPr>
        <p:sp>
          <p:nvSpPr>
            <p:cNvPr id="937" name="Google Shape;937;p23"/>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3"/>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grpSp>
        <p:nvGrpSpPr>
          <p:cNvPr id="1674" name="Google Shape;1674;p50"/>
          <p:cNvGrpSpPr/>
          <p:nvPr/>
        </p:nvGrpSpPr>
        <p:grpSpPr>
          <a:xfrm>
            <a:off x="5170271" y="986056"/>
            <a:ext cx="3158186" cy="3171383"/>
            <a:chOff x="1339725" y="238075"/>
            <a:chExt cx="2758000" cy="2769525"/>
          </a:xfrm>
        </p:grpSpPr>
        <p:sp>
          <p:nvSpPr>
            <p:cNvPr id="1675" name="Google Shape;1675;p50"/>
            <p:cNvSpPr/>
            <p:nvPr/>
          </p:nvSpPr>
          <p:spPr>
            <a:xfrm>
              <a:off x="3231675" y="770775"/>
              <a:ext cx="141425" cy="180375"/>
            </a:xfrm>
            <a:custGeom>
              <a:rect b="b" l="l" r="r" t="t"/>
              <a:pathLst>
                <a:path extrusionOk="0" h="7215" w="5657">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0"/>
            <p:cNvSpPr/>
            <p:nvPr/>
          </p:nvSpPr>
          <p:spPr>
            <a:xfrm>
              <a:off x="3159925" y="721425"/>
              <a:ext cx="175250" cy="238000"/>
            </a:xfrm>
            <a:custGeom>
              <a:rect b="b" l="l" r="r" t="t"/>
              <a:pathLst>
                <a:path extrusionOk="0" h="9520" w="701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0"/>
            <p:cNvSpPr/>
            <p:nvPr/>
          </p:nvSpPr>
          <p:spPr>
            <a:xfrm>
              <a:off x="3134375" y="665025"/>
              <a:ext cx="178200" cy="183475"/>
            </a:xfrm>
            <a:custGeom>
              <a:rect b="b" l="l" r="r" t="t"/>
              <a:pathLst>
                <a:path extrusionOk="0" h="7339" w="7128">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0"/>
            <p:cNvSpPr/>
            <p:nvPr/>
          </p:nvSpPr>
          <p:spPr>
            <a:xfrm>
              <a:off x="3741475" y="306450"/>
              <a:ext cx="60075" cy="60075"/>
            </a:xfrm>
            <a:custGeom>
              <a:rect b="b" l="l" r="r" t="t"/>
              <a:pathLst>
                <a:path extrusionOk="0" h="2403" w="2403">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0"/>
            <p:cNvSpPr/>
            <p:nvPr/>
          </p:nvSpPr>
          <p:spPr>
            <a:xfrm>
              <a:off x="3659650" y="269000"/>
              <a:ext cx="180600" cy="192850"/>
            </a:xfrm>
            <a:custGeom>
              <a:rect b="b" l="l" r="r" t="t"/>
              <a:pathLst>
                <a:path extrusionOk="0" h="7714" w="7224">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0"/>
            <p:cNvSpPr/>
            <p:nvPr/>
          </p:nvSpPr>
          <p:spPr>
            <a:xfrm>
              <a:off x="3300425" y="274500"/>
              <a:ext cx="171225" cy="135700"/>
            </a:xfrm>
            <a:custGeom>
              <a:rect b="b" l="l" r="r" t="t"/>
              <a:pathLst>
                <a:path extrusionOk="0" h="5428" w="6849">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0"/>
            <p:cNvSpPr/>
            <p:nvPr/>
          </p:nvSpPr>
          <p:spPr>
            <a:xfrm>
              <a:off x="3267425" y="260150"/>
              <a:ext cx="301825" cy="222725"/>
            </a:xfrm>
            <a:custGeom>
              <a:rect b="b" l="l" r="r" t="t"/>
              <a:pathLst>
                <a:path extrusionOk="0" h="8909" w="12073">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3260775" y="261225"/>
              <a:ext cx="577100" cy="277300"/>
            </a:xfrm>
            <a:custGeom>
              <a:rect b="b" l="l" r="r" t="t"/>
              <a:pathLst>
                <a:path extrusionOk="0" h="11092" w="23084">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0"/>
            <p:cNvSpPr/>
            <p:nvPr/>
          </p:nvSpPr>
          <p:spPr>
            <a:xfrm>
              <a:off x="1339725" y="238075"/>
              <a:ext cx="2758000" cy="2769525"/>
            </a:xfrm>
            <a:custGeom>
              <a:rect b="b" l="l" r="r" t="t"/>
              <a:pathLst>
                <a:path extrusionOk="0" h="110781" w="11032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a:off x="3840950" y="636525"/>
              <a:ext cx="223925" cy="170950"/>
            </a:xfrm>
            <a:custGeom>
              <a:rect b="b" l="l" r="r" t="t"/>
              <a:pathLst>
                <a:path extrusionOk="0" h="6838" w="8957">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a:off x="3818275" y="670325"/>
              <a:ext cx="235800" cy="185550"/>
            </a:xfrm>
            <a:custGeom>
              <a:rect b="b" l="l" r="r" t="t"/>
              <a:pathLst>
                <a:path extrusionOk="0" h="7422" w="9432">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3121325" y="2915925"/>
              <a:ext cx="919450" cy="67550"/>
            </a:xfrm>
            <a:custGeom>
              <a:rect b="b" l="l" r="r" t="t"/>
              <a:pathLst>
                <a:path extrusionOk="0" h="2702" w="36778">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0"/>
            <p:cNvSpPr/>
            <p:nvPr/>
          </p:nvSpPr>
          <p:spPr>
            <a:xfrm>
              <a:off x="3998725" y="1421775"/>
              <a:ext cx="30050" cy="153325"/>
            </a:xfrm>
            <a:custGeom>
              <a:rect b="b" l="l" r="r" t="t"/>
              <a:pathLst>
                <a:path extrusionOk="0" h="6133" w="1202">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4009150" y="2472975"/>
              <a:ext cx="22025" cy="151850"/>
            </a:xfrm>
            <a:custGeom>
              <a:rect b="b" l="l" r="r" t="t"/>
              <a:pathLst>
                <a:path extrusionOk="0" h="6074" w="881">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0"/>
            <p:cNvSpPr/>
            <p:nvPr/>
          </p:nvSpPr>
          <p:spPr>
            <a:xfrm>
              <a:off x="4007900" y="2676350"/>
              <a:ext cx="21550" cy="113600"/>
            </a:xfrm>
            <a:custGeom>
              <a:rect b="b" l="l" r="r" t="t"/>
              <a:pathLst>
                <a:path extrusionOk="0" h="4544" w="862">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0"/>
            <p:cNvSpPr/>
            <p:nvPr/>
          </p:nvSpPr>
          <p:spPr>
            <a:xfrm>
              <a:off x="4006300" y="1605325"/>
              <a:ext cx="19600" cy="96375"/>
            </a:xfrm>
            <a:custGeom>
              <a:rect b="b" l="l" r="r" t="t"/>
              <a:pathLst>
                <a:path extrusionOk="0" h="3855" w="784">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3963750" y="1551100"/>
              <a:ext cx="38325" cy="91025"/>
            </a:xfrm>
            <a:custGeom>
              <a:rect b="b" l="l" r="r" t="t"/>
              <a:pathLst>
                <a:path extrusionOk="0" h="3641" w="1533">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3959875" y="2605200"/>
              <a:ext cx="21100" cy="92275"/>
            </a:xfrm>
            <a:custGeom>
              <a:rect b="b" l="l" r="r" t="t"/>
              <a:pathLst>
                <a:path extrusionOk="0" h="3691" w="844">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3802775" y="724475"/>
              <a:ext cx="180950" cy="123225"/>
            </a:xfrm>
            <a:custGeom>
              <a:rect b="b" l="l" r="r" t="t"/>
              <a:pathLst>
                <a:path extrusionOk="0" h="4929" w="7238">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0"/>
            <p:cNvSpPr/>
            <p:nvPr/>
          </p:nvSpPr>
          <p:spPr>
            <a:xfrm>
              <a:off x="3191650" y="1845175"/>
              <a:ext cx="774550" cy="277950"/>
            </a:xfrm>
            <a:custGeom>
              <a:rect b="b" l="l" r="r" t="t"/>
              <a:pathLst>
                <a:path extrusionOk="0" h="11118" w="30982">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3212300" y="1863875"/>
              <a:ext cx="726400" cy="239450"/>
            </a:xfrm>
            <a:custGeom>
              <a:rect b="b" l="l" r="r" t="t"/>
              <a:pathLst>
                <a:path extrusionOk="0" h="9578" w="29056">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0"/>
            <p:cNvSpPr/>
            <p:nvPr/>
          </p:nvSpPr>
          <p:spPr>
            <a:xfrm>
              <a:off x="3636750" y="912200"/>
              <a:ext cx="293000" cy="176475"/>
            </a:xfrm>
            <a:custGeom>
              <a:rect b="b" l="l" r="r" t="t"/>
              <a:pathLst>
                <a:path extrusionOk="0" h="7059" w="1172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0"/>
            <p:cNvSpPr/>
            <p:nvPr/>
          </p:nvSpPr>
          <p:spPr>
            <a:xfrm>
              <a:off x="3201200" y="2261600"/>
              <a:ext cx="685600" cy="76325"/>
            </a:xfrm>
            <a:custGeom>
              <a:rect b="b" l="l" r="r" t="t"/>
              <a:pathLst>
                <a:path extrusionOk="0" h="3053" w="27424">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0"/>
            <p:cNvSpPr/>
            <p:nvPr/>
          </p:nvSpPr>
          <p:spPr>
            <a:xfrm>
              <a:off x="3645675" y="2538400"/>
              <a:ext cx="229650" cy="46350"/>
            </a:xfrm>
            <a:custGeom>
              <a:rect b="b" l="l" r="r" t="t"/>
              <a:pathLst>
                <a:path extrusionOk="0" h="1854" w="9186">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0"/>
            <p:cNvSpPr/>
            <p:nvPr/>
          </p:nvSpPr>
          <p:spPr>
            <a:xfrm>
              <a:off x="3206725" y="2398400"/>
              <a:ext cx="628300" cy="61500"/>
            </a:xfrm>
            <a:custGeom>
              <a:rect b="b" l="l" r="r" t="t"/>
              <a:pathLst>
                <a:path extrusionOk="0" h="2460" w="25132">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0"/>
            <p:cNvSpPr/>
            <p:nvPr/>
          </p:nvSpPr>
          <p:spPr>
            <a:xfrm>
              <a:off x="3358950" y="990125"/>
              <a:ext cx="433175" cy="746750"/>
            </a:xfrm>
            <a:custGeom>
              <a:rect b="b" l="l" r="r" t="t"/>
              <a:pathLst>
                <a:path extrusionOk="0" h="29870" w="17327">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0"/>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0"/>
            <p:cNvSpPr/>
            <p:nvPr/>
          </p:nvSpPr>
          <p:spPr>
            <a:xfrm>
              <a:off x="3496925" y="679475"/>
              <a:ext cx="100850" cy="57625"/>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0"/>
            <p:cNvSpPr/>
            <p:nvPr/>
          </p:nvSpPr>
          <p:spPr>
            <a:xfrm>
              <a:off x="3265350" y="940600"/>
              <a:ext cx="285450" cy="129325"/>
            </a:xfrm>
            <a:custGeom>
              <a:rect b="b" l="l" r="r" t="t"/>
              <a:pathLst>
                <a:path extrusionOk="0" h="5173" w="11418">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0"/>
            <p:cNvSpPr/>
            <p:nvPr/>
          </p:nvSpPr>
          <p:spPr>
            <a:xfrm>
              <a:off x="3476100" y="1232575"/>
              <a:ext cx="23475" cy="115975"/>
            </a:xfrm>
            <a:custGeom>
              <a:rect b="b" l="l" r="r" t="t"/>
              <a:pathLst>
                <a:path extrusionOk="0" h="4639" w="939">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3423275" y="1333650"/>
              <a:ext cx="25775" cy="123075"/>
            </a:xfrm>
            <a:custGeom>
              <a:rect b="b" l="l" r="r" t="t"/>
              <a:pathLst>
                <a:path extrusionOk="0" h="4923" w="1031">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3412025" y="1141575"/>
              <a:ext cx="22500" cy="143025"/>
            </a:xfrm>
            <a:custGeom>
              <a:rect b="b" l="l" r="r" t="t"/>
              <a:pathLst>
                <a:path extrusionOk="0" h="5721" w="90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2147100" y="2916250"/>
              <a:ext cx="920400" cy="69525"/>
            </a:xfrm>
            <a:custGeom>
              <a:rect b="b" l="l" r="r" t="t"/>
              <a:pathLst>
                <a:path extrusionOk="0" h="2781" w="36816">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3024825" y="2349925"/>
              <a:ext cx="22150" cy="149550"/>
            </a:xfrm>
            <a:custGeom>
              <a:rect b="b" l="l" r="r" t="t"/>
              <a:pathLst>
                <a:path extrusionOk="0" h="5982" w="886">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0"/>
            <p:cNvSpPr/>
            <p:nvPr/>
          </p:nvSpPr>
          <p:spPr>
            <a:xfrm>
              <a:off x="3024625" y="2563725"/>
              <a:ext cx="20175" cy="136950"/>
            </a:xfrm>
            <a:custGeom>
              <a:rect b="b" l="l" r="r" t="t"/>
              <a:pathLst>
                <a:path extrusionOk="0" h="5478" w="807">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0"/>
            <p:cNvSpPr/>
            <p:nvPr/>
          </p:nvSpPr>
          <p:spPr>
            <a:xfrm>
              <a:off x="2977650" y="2498075"/>
              <a:ext cx="34475" cy="85375"/>
            </a:xfrm>
            <a:custGeom>
              <a:rect b="b" l="l" r="r" t="t"/>
              <a:pathLst>
                <a:path extrusionOk="0" h="3415" w="1379">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2248175" y="2315625"/>
              <a:ext cx="715250" cy="59300"/>
            </a:xfrm>
            <a:custGeom>
              <a:rect b="b" l="l" r="r" t="t"/>
              <a:pathLst>
                <a:path extrusionOk="0" h="2372" w="2861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2483300" y="2487200"/>
              <a:ext cx="437850" cy="56200"/>
            </a:xfrm>
            <a:custGeom>
              <a:rect b="b" l="l" r="r" t="t"/>
              <a:pathLst>
                <a:path extrusionOk="0" h="2248" w="17514">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2236725" y="1355500"/>
              <a:ext cx="667475" cy="845350"/>
            </a:xfrm>
            <a:custGeom>
              <a:rect b="b" l="l" r="r" t="t"/>
              <a:pathLst>
                <a:path extrusionOk="0" h="33814" w="26699">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0"/>
            <p:cNvSpPr/>
            <p:nvPr/>
          </p:nvSpPr>
          <p:spPr>
            <a:xfrm>
              <a:off x="2221700" y="1740900"/>
              <a:ext cx="667850" cy="472800"/>
            </a:xfrm>
            <a:custGeom>
              <a:rect b="b" l="l" r="r" t="t"/>
              <a:pathLst>
                <a:path extrusionOk="0" h="18912" w="26714">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2785800" y="1931375"/>
              <a:ext cx="80250" cy="83275"/>
            </a:xfrm>
            <a:custGeom>
              <a:rect b="b" l="l" r="r" t="t"/>
              <a:pathLst>
                <a:path extrusionOk="0" h="3331" w="321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2771825" y="1693575"/>
              <a:ext cx="71300" cy="91875"/>
            </a:xfrm>
            <a:custGeom>
              <a:rect b="b" l="l" r="r" t="t"/>
              <a:pathLst>
                <a:path extrusionOk="0" h="3675" w="2852">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2278850" y="2649250"/>
              <a:ext cx="556950" cy="60275"/>
            </a:xfrm>
            <a:custGeom>
              <a:rect b="b" l="l" r="r" t="t"/>
              <a:pathLst>
                <a:path extrusionOk="0" h="2411" w="22278">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2722350" y="1442150"/>
              <a:ext cx="100025" cy="151650"/>
            </a:xfrm>
            <a:custGeom>
              <a:rect b="b" l="l" r="r" t="t"/>
              <a:pathLst>
                <a:path extrusionOk="0" h="6066" w="4001">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2685200" y="1814825"/>
              <a:ext cx="103050" cy="90500"/>
            </a:xfrm>
            <a:custGeom>
              <a:rect b="b" l="l" r="r" t="t"/>
              <a:pathLst>
                <a:path extrusionOk="0" h="3620" w="4122">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2108725" y="1201400"/>
              <a:ext cx="82050" cy="78625"/>
            </a:xfrm>
            <a:custGeom>
              <a:rect b="b" l="l" r="r" t="t"/>
              <a:pathLst>
                <a:path extrusionOk="0" h="3145" w="3282">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2175750" y="1694925"/>
              <a:ext cx="44025" cy="21625"/>
            </a:xfrm>
            <a:custGeom>
              <a:rect b="b" l="l" r="r" t="t"/>
              <a:pathLst>
                <a:path extrusionOk="0" h="865" w="1761">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2138625" y="1677825"/>
              <a:ext cx="35425" cy="20550"/>
            </a:xfrm>
            <a:custGeom>
              <a:rect b="b" l="l" r="r" t="t"/>
              <a:pathLst>
                <a:path extrusionOk="0" h="822" w="1417">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0"/>
            <p:cNvSpPr/>
            <p:nvPr/>
          </p:nvSpPr>
          <p:spPr>
            <a:xfrm>
              <a:off x="1569900" y="836375"/>
              <a:ext cx="596025" cy="670725"/>
            </a:xfrm>
            <a:custGeom>
              <a:rect b="b" l="l" r="r" t="t"/>
              <a:pathLst>
                <a:path extrusionOk="0" h="26829" w="23841">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0"/>
            <p:cNvSpPr/>
            <p:nvPr/>
          </p:nvSpPr>
          <p:spPr>
            <a:xfrm>
              <a:off x="2085225" y="1712475"/>
              <a:ext cx="62600" cy="23725"/>
            </a:xfrm>
            <a:custGeom>
              <a:rect b="b" l="l" r="r" t="t"/>
              <a:pathLst>
                <a:path extrusionOk="0" h="949" w="2504">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0"/>
            <p:cNvSpPr/>
            <p:nvPr/>
          </p:nvSpPr>
          <p:spPr>
            <a:xfrm>
              <a:off x="1837250" y="2914175"/>
              <a:ext cx="298300" cy="72725"/>
            </a:xfrm>
            <a:custGeom>
              <a:rect b="b" l="l" r="r" t="t"/>
              <a:pathLst>
                <a:path extrusionOk="0" h="2909" w="11932">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p:nvPr/>
          </p:nvSpPr>
          <p:spPr>
            <a:xfrm>
              <a:off x="2125675" y="989875"/>
              <a:ext cx="700" cy="600"/>
            </a:xfrm>
            <a:custGeom>
              <a:rect b="b" l="l" r="r" t="t"/>
              <a:pathLst>
                <a:path extrusionOk="0" h="24" w="28">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0"/>
            <p:cNvSpPr/>
            <p:nvPr/>
          </p:nvSpPr>
          <p:spPr>
            <a:xfrm>
              <a:off x="1917675" y="1282700"/>
              <a:ext cx="175100" cy="109500"/>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a:off x="1982425" y="1069100"/>
              <a:ext cx="84250" cy="42025"/>
            </a:xfrm>
            <a:custGeom>
              <a:rect b="b" l="l" r="r" t="t"/>
              <a:pathLst>
                <a:path extrusionOk="0" h="1681" w="337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a:off x="2016475" y="1117875"/>
              <a:ext cx="48575" cy="57900"/>
            </a:xfrm>
            <a:custGeom>
              <a:rect b="b" l="l" r="r" t="t"/>
              <a:pathLst>
                <a:path extrusionOk="0" h="2316" w="1943">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a:off x="1616900" y="1993400"/>
              <a:ext cx="427550" cy="104675"/>
            </a:xfrm>
            <a:custGeom>
              <a:rect b="b" l="l" r="r" t="t"/>
              <a:pathLst>
                <a:path extrusionOk="0" h="4187" w="17102">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0"/>
            <p:cNvSpPr/>
            <p:nvPr/>
          </p:nvSpPr>
          <p:spPr>
            <a:xfrm>
              <a:off x="1374000" y="2078100"/>
              <a:ext cx="668375" cy="754250"/>
            </a:xfrm>
            <a:custGeom>
              <a:rect b="b" l="l" r="r" t="t"/>
              <a:pathLst>
                <a:path extrusionOk="0" h="30170" w="26735">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a:off x="1636600" y="1891675"/>
              <a:ext cx="407050" cy="107575"/>
            </a:xfrm>
            <a:custGeom>
              <a:rect b="b" l="l" r="r" t="t"/>
              <a:pathLst>
                <a:path extrusionOk="0" h="4303" w="16282">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0"/>
            <p:cNvSpPr/>
            <p:nvPr/>
          </p:nvSpPr>
          <p:spPr>
            <a:xfrm>
              <a:off x="1981625" y="1215525"/>
              <a:ext cx="60875" cy="48925"/>
            </a:xfrm>
            <a:custGeom>
              <a:rect b="b" l="l" r="r" t="t"/>
              <a:pathLst>
                <a:path extrusionOk="0" h="1957" w="2435">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0"/>
            <p:cNvSpPr/>
            <p:nvPr/>
          </p:nvSpPr>
          <p:spPr>
            <a:xfrm>
              <a:off x="1665250" y="1805275"/>
              <a:ext cx="368550" cy="99825"/>
            </a:xfrm>
            <a:custGeom>
              <a:rect b="b" l="l" r="r" t="t"/>
              <a:pathLst>
                <a:path extrusionOk="0" h="3993" w="14742">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p:nvPr/>
          </p:nvSpPr>
          <p:spPr>
            <a:xfrm>
              <a:off x="1696650" y="1734125"/>
              <a:ext cx="330950" cy="94650"/>
            </a:xfrm>
            <a:custGeom>
              <a:rect b="b" l="l" r="r" t="t"/>
              <a:pathLst>
                <a:path extrusionOk="0" h="3786" w="13238">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1824425" y="2190850"/>
              <a:ext cx="217050" cy="708000"/>
            </a:xfrm>
            <a:custGeom>
              <a:rect b="b" l="l" r="r" t="t"/>
              <a:pathLst>
                <a:path extrusionOk="0" h="28320" w="8682">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1889850" y="1564300"/>
              <a:ext cx="119075" cy="53200"/>
            </a:xfrm>
            <a:custGeom>
              <a:rect b="b" l="l" r="r" t="t"/>
              <a:pathLst>
                <a:path extrusionOk="0" h="2128" w="4763">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1842525" y="1184300"/>
              <a:ext cx="45300" cy="61975"/>
            </a:xfrm>
            <a:custGeom>
              <a:rect b="b" l="l" r="r" t="t"/>
              <a:pathLst>
                <a:path extrusionOk="0" h="2479" w="1812">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1788350" y="1298350"/>
              <a:ext cx="82025" cy="80100"/>
            </a:xfrm>
            <a:custGeom>
              <a:rect b="b" l="l" r="r" t="t"/>
              <a:pathLst>
                <a:path extrusionOk="0" h="3204" w="3281">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0"/>
            <p:cNvSpPr/>
            <p:nvPr/>
          </p:nvSpPr>
          <p:spPr>
            <a:xfrm>
              <a:off x="1787875" y="1139275"/>
              <a:ext cx="69350" cy="65075"/>
            </a:xfrm>
            <a:custGeom>
              <a:rect b="b" l="l" r="r" t="t"/>
              <a:pathLst>
                <a:path extrusionOk="0" h="2603" w="2774">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1688050" y="1526225"/>
              <a:ext cx="195400" cy="233475"/>
            </a:xfrm>
            <a:custGeom>
              <a:rect b="b" l="l" r="r" t="t"/>
              <a:pathLst>
                <a:path extrusionOk="0" h="9339" w="7816">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1363200" y="2803350"/>
              <a:ext cx="237325" cy="176700"/>
            </a:xfrm>
            <a:custGeom>
              <a:rect b="b" l="l" r="r" t="t"/>
              <a:pathLst>
                <a:path extrusionOk="0" h="7068" w="9493">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50"/>
          <p:cNvSpPr txBox="1"/>
          <p:nvPr>
            <p:ph type="ctrTitle"/>
          </p:nvPr>
        </p:nvSpPr>
        <p:spPr>
          <a:xfrm>
            <a:off x="354500" y="1914900"/>
            <a:ext cx="72903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User Feedback</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51"/>
          <p:cNvSpPr txBox="1"/>
          <p:nvPr>
            <p:ph type="ctrTitle"/>
          </p:nvPr>
        </p:nvSpPr>
        <p:spPr>
          <a:xfrm>
            <a:off x="3312600" y="1278850"/>
            <a:ext cx="25188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acquisition</a:t>
            </a:r>
            <a:endParaRPr/>
          </a:p>
          <a:p>
            <a:pPr indent="0" lvl="0" marL="0" rtl="0" algn="l">
              <a:spcBef>
                <a:spcPts val="0"/>
              </a:spcBef>
              <a:spcAft>
                <a:spcPts val="0"/>
              </a:spcAft>
              <a:buNone/>
            </a:pPr>
            <a:r>
              <a:t/>
            </a:r>
            <a:endParaRPr/>
          </a:p>
        </p:txBody>
      </p:sp>
      <p:grpSp>
        <p:nvGrpSpPr>
          <p:cNvPr id="1753" name="Google Shape;1753;p51"/>
          <p:cNvGrpSpPr/>
          <p:nvPr/>
        </p:nvGrpSpPr>
        <p:grpSpPr>
          <a:xfrm rot="-2347883">
            <a:off x="6336880" y="1312993"/>
            <a:ext cx="246675" cy="389726"/>
            <a:chOff x="5514332" y="2048099"/>
            <a:chExt cx="246675" cy="389726"/>
          </a:xfrm>
        </p:grpSpPr>
        <p:sp>
          <p:nvSpPr>
            <p:cNvPr id="1754" name="Google Shape;1754;p51"/>
            <p:cNvSpPr/>
            <p:nvPr/>
          </p:nvSpPr>
          <p:spPr>
            <a:xfrm>
              <a:off x="5514332" y="2048099"/>
              <a:ext cx="246675" cy="389726"/>
            </a:xfrm>
            <a:custGeom>
              <a:rect b="b" l="l" r="r" t="t"/>
              <a:pathLst>
                <a:path extrusionOk="0" h="30900" w="19558">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5514332" y="2048099"/>
              <a:ext cx="246675" cy="389726"/>
            </a:xfrm>
            <a:custGeom>
              <a:rect b="b" l="l" r="r" t="t"/>
              <a:pathLst>
                <a:path extrusionOk="0" h="30900" w="19558">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51"/>
          <p:cNvGrpSpPr/>
          <p:nvPr/>
        </p:nvGrpSpPr>
        <p:grpSpPr>
          <a:xfrm>
            <a:off x="4090575" y="3265033"/>
            <a:ext cx="1089155" cy="357231"/>
            <a:chOff x="2954475" y="3458158"/>
            <a:chExt cx="1089155" cy="357231"/>
          </a:xfrm>
        </p:grpSpPr>
        <p:sp>
          <p:nvSpPr>
            <p:cNvPr id="1757" name="Google Shape;1757;p51"/>
            <p:cNvSpPr/>
            <p:nvPr/>
          </p:nvSpPr>
          <p:spPr>
            <a:xfrm>
              <a:off x="2954475" y="3458158"/>
              <a:ext cx="1089155" cy="357231"/>
            </a:xfrm>
            <a:custGeom>
              <a:rect b="b" l="l" r="r" t="t"/>
              <a:pathLst>
                <a:path extrusionOk="0" h="18584" w="45372">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2954475" y="3458158"/>
              <a:ext cx="1089155" cy="357231"/>
            </a:xfrm>
            <a:custGeom>
              <a:rect b="b" l="l" r="r" t="t"/>
              <a:pathLst>
                <a:path extrusionOk="0" h="18584" w="45372">
                  <a:moveTo>
                    <a:pt x="27834" y="1293"/>
                  </a:moveTo>
                  <a:cubicBezTo>
                    <a:pt x="28087" y="1495"/>
                    <a:pt x="28350" y="1558"/>
                    <a:pt x="28614" y="1558"/>
                  </a:cubicBezTo>
                  <a:cubicBezTo>
                    <a:pt x="29000" y="1558"/>
                    <a:pt x="29389" y="1426"/>
                    <a:pt x="29763" y="1402"/>
                  </a:cubicBezTo>
                  <a:cubicBezTo>
                    <a:pt x="29985" y="1388"/>
                    <a:pt x="30207" y="1382"/>
                    <a:pt x="30429" y="1382"/>
                  </a:cubicBezTo>
                  <a:cubicBezTo>
                    <a:pt x="32271" y="1382"/>
                    <a:pt x="34088" y="1821"/>
                    <a:pt x="35931" y="1852"/>
                  </a:cubicBezTo>
                  <a:cubicBezTo>
                    <a:pt x="36743" y="1866"/>
                    <a:pt x="37628" y="2248"/>
                    <a:pt x="38446" y="2354"/>
                  </a:cubicBezTo>
                  <a:cubicBezTo>
                    <a:pt x="39423" y="2480"/>
                    <a:pt x="40350" y="2891"/>
                    <a:pt x="41255" y="3162"/>
                  </a:cubicBezTo>
                  <a:cubicBezTo>
                    <a:pt x="42022" y="3390"/>
                    <a:pt x="43062" y="3625"/>
                    <a:pt x="43622" y="4593"/>
                  </a:cubicBezTo>
                  <a:cubicBezTo>
                    <a:pt x="44183" y="5565"/>
                    <a:pt x="44186" y="6711"/>
                    <a:pt x="44110" y="7648"/>
                  </a:cubicBezTo>
                  <a:cubicBezTo>
                    <a:pt x="44138" y="10204"/>
                    <a:pt x="43869" y="12515"/>
                    <a:pt x="43536" y="14827"/>
                  </a:cubicBezTo>
                  <a:cubicBezTo>
                    <a:pt x="43469" y="15283"/>
                    <a:pt x="43189" y="15051"/>
                    <a:pt x="43086" y="15222"/>
                  </a:cubicBezTo>
                  <a:cubicBezTo>
                    <a:pt x="42309" y="16516"/>
                    <a:pt x="41136" y="16372"/>
                    <a:pt x="40047" y="16474"/>
                  </a:cubicBezTo>
                  <a:cubicBezTo>
                    <a:pt x="38998" y="16573"/>
                    <a:pt x="37945" y="16698"/>
                    <a:pt x="36896" y="16698"/>
                  </a:cubicBezTo>
                  <a:cubicBezTo>
                    <a:pt x="36691" y="16698"/>
                    <a:pt x="36487" y="16694"/>
                    <a:pt x="36282" y="16683"/>
                  </a:cubicBezTo>
                  <a:cubicBezTo>
                    <a:pt x="36143" y="16675"/>
                    <a:pt x="36003" y="16672"/>
                    <a:pt x="35864" y="16672"/>
                  </a:cubicBezTo>
                  <a:cubicBezTo>
                    <a:pt x="35019" y="16672"/>
                    <a:pt x="34180" y="16794"/>
                    <a:pt x="33351" y="16848"/>
                  </a:cubicBezTo>
                  <a:cubicBezTo>
                    <a:pt x="33044" y="16868"/>
                    <a:pt x="32736" y="16875"/>
                    <a:pt x="32429" y="16875"/>
                  </a:cubicBezTo>
                  <a:cubicBezTo>
                    <a:pt x="31559" y="16875"/>
                    <a:pt x="30691" y="16816"/>
                    <a:pt x="29822" y="16816"/>
                  </a:cubicBezTo>
                  <a:cubicBezTo>
                    <a:pt x="29434" y="16816"/>
                    <a:pt x="29045" y="16828"/>
                    <a:pt x="28656" y="16862"/>
                  </a:cubicBezTo>
                  <a:cubicBezTo>
                    <a:pt x="28378" y="16886"/>
                    <a:pt x="28098" y="16896"/>
                    <a:pt x="27817" y="16896"/>
                  </a:cubicBezTo>
                  <a:cubicBezTo>
                    <a:pt x="26867" y="16896"/>
                    <a:pt x="25910" y="16787"/>
                    <a:pt x="24957" y="16787"/>
                  </a:cubicBezTo>
                  <a:cubicBezTo>
                    <a:pt x="24941" y="16787"/>
                    <a:pt x="24926" y="16787"/>
                    <a:pt x="24911" y="16787"/>
                  </a:cubicBezTo>
                  <a:cubicBezTo>
                    <a:pt x="24053" y="16792"/>
                    <a:pt x="23193" y="16934"/>
                    <a:pt x="22339" y="16934"/>
                  </a:cubicBezTo>
                  <a:cubicBezTo>
                    <a:pt x="22189" y="16934"/>
                    <a:pt x="22039" y="16930"/>
                    <a:pt x="21890" y="16919"/>
                  </a:cubicBezTo>
                  <a:cubicBezTo>
                    <a:pt x="21782" y="16912"/>
                    <a:pt x="21676" y="16909"/>
                    <a:pt x="21569" y="16909"/>
                  </a:cubicBezTo>
                  <a:cubicBezTo>
                    <a:pt x="20875" y="16909"/>
                    <a:pt x="20189" y="17042"/>
                    <a:pt x="19492" y="17042"/>
                  </a:cubicBezTo>
                  <a:cubicBezTo>
                    <a:pt x="19263" y="17042"/>
                    <a:pt x="19032" y="17028"/>
                    <a:pt x="18800" y="16989"/>
                  </a:cubicBezTo>
                  <a:cubicBezTo>
                    <a:pt x="18681" y="16970"/>
                    <a:pt x="18561" y="16962"/>
                    <a:pt x="18440" y="16962"/>
                  </a:cubicBezTo>
                  <a:cubicBezTo>
                    <a:pt x="17939" y="16962"/>
                    <a:pt x="17423" y="17098"/>
                    <a:pt x="16910" y="17098"/>
                  </a:cubicBezTo>
                  <a:cubicBezTo>
                    <a:pt x="16741" y="17098"/>
                    <a:pt x="16572" y="17083"/>
                    <a:pt x="16404" y="17044"/>
                  </a:cubicBezTo>
                  <a:cubicBezTo>
                    <a:pt x="16275" y="17014"/>
                    <a:pt x="16142" y="17003"/>
                    <a:pt x="16009" y="17003"/>
                  </a:cubicBezTo>
                  <a:cubicBezTo>
                    <a:pt x="15722" y="17003"/>
                    <a:pt x="15436" y="17052"/>
                    <a:pt x="15187" y="17052"/>
                  </a:cubicBezTo>
                  <a:cubicBezTo>
                    <a:pt x="15100" y="17052"/>
                    <a:pt x="15017" y="17046"/>
                    <a:pt x="14941" y="17030"/>
                  </a:cubicBezTo>
                  <a:cubicBezTo>
                    <a:pt x="14771" y="16994"/>
                    <a:pt x="14601" y="16982"/>
                    <a:pt x="14432" y="16982"/>
                  </a:cubicBezTo>
                  <a:cubicBezTo>
                    <a:pt x="14032" y="16982"/>
                    <a:pt x="13635" y="17052"/>
                    <a:pt x="13247" y="17052"/>
                  </a:cubicBezTo>
                  <a:cubicBezTo>
                    <a:pt x="12983" y="17052"/>
                    <a:pt x="12723" y="17019"/>
                    <a:pt x="12469" y="16910"/>
                  </a:cubicBezTo>
                  <a:cubicBezTo>
                    <a:pt x="12311" y="16842"/>
                    <a:pt x="12171" y="16812"/>
                    <a:pt x="12038" y="16812"/>
                  </a:cubicBezTo>
                  <a:cubicBezTo>
                    <a:pt x="11868" y="16812"/>
                    <a:pt x="11708" y="16860"/>
                    <a:pt x="11534" y="16940"/>
                  </a:cubicBezTo>
                  <a:cubicBezTo>
                    <a:pt x="11404" y="16999"/>
                    <a:pt x="11279" y="17022"/>
                    <a:pt x="11156" y="17022"/>
                  </a:cubicBezTo>
                  <a:cubicBezTo>
                    <a:pt x="10630" y="17022"/>
                    <a:pt x="10155" y="16582"/>
                    <a:pt x="9602" y="16582"/>
                  </a:cubicBezTo>
                  <a:cubicBezTo>
                    <a:pt x="9570" y="16582"/>
                    <a:pt x="9538" y="16583"/>
                    <a:pt x="9505" y="16586"/>
                  </a:cubicBezTo>
                  <a:cubicBezTo>
                    <a:pt x="9350" y="16601"/>
                    <a:pt x="9195" y="16607"/>
                    <a:pt x="9039" y="16607"/>
                  </a:cubicBezTo>
                  <a:cubicBezTo>
                    <a:pt x="8323" y="16607"/>
                    <a:pt x="7597" y="16479"/>
                    <a:pt x="6873" y="16471"/>
                  </a:cubicBezTo>
                  <a:cubicBezTo>
                    <a:pt x="6179" y="16462"/>
                    <a:pt x="5487" y="16145"/>
                    <a:pt x="4845" y="15732"/>
                  </a:cubicBezTo>
                  <a:cubicBezTo>
                    <a:pt x="4583" y="15564"/>
                    <a:pt x="4257" y="15549"/>
                    <a:pt x="3975" y="15446"/>
                  </a:cubicBezTo>
                  <a:cubicBezTo>
                    <a:pt x="2713" y="14986"/>
                    <a:pt x="2143" y="13842"/>
                    <a:pt x="1867" y="12478"/>
                  </a:cubicBezTo>
                  <a:cubicBezTo>
                    <a:pt x="1569" y="10994"/>
                    <a:pt x="1439" y="9456"/>
                    <a:pt x="1271" y="7936"/>
                  </a:cubicBezTo>
                  <a:cubicBezTo>
                    <a:pt x="1178" y="7094"/>
                    <a:pt x="1108" y="6240"/>
                    <a:pt x="1113" y="5392"/>
                  </a:cubicBezTo>
                  <a:cubicBezTo>
                    <a:pt x="1119" y="4342"/>
                    <a:pt x="2195" y="3090"/>
                    <a:pt x="3037" y="2927"/>
                  </a:cubicBezTo>
                  <a:cubicBezTo>
                    <a:pt x="3884" y="2762"/>
                    <a:pt x="4721" y="2441"/>
                    <a:pt x="5577" y="2441"/>
                  </a:cubicBezTo>
                  <a:cubicBezTo>
                    <a:pt x="5635" y="2441"/>
                    <a:pt x="5692" y="2443"/>
                    <a:pt x="5750" y="2446"/>
                  </a:cubicBezTo>
                  <a:cubicBezTo>
                    <a:pt x="5843" y="2451"/>
                    <a:pt x="5936" y="2453"/>
                    <a:pt x="6028" y="2453"/>
                  </a:cubicBezTo>
                  <a:cubicBezTo>
                    <a:pt x="7170" y="2453"/>
                    <a:pt x="8259" y="2092"/>
                    <a:pt x="9375" y="1902"/>
                  </a:cubicBezTo>
                  <a:cubicBezTo>
                    <a:pt x="9924" y="1807"/>
                    <a:pt x="10521" y="1789"/>
                    <a:pt x="11112" y="1789"/>
                  </a:cubicBezTo>
                  <a:cubicBezTo>
                    <a:pt x="11294" y="1789"/>
                    <a:pt x="11476" y="1791"/>
                    <a:pt x="11655" y="1793"/>
                  </a:cubicBezTo>
                  <a:cubicBezTo>
                    <a:pt x="11687" y="1793"/>
                    <a:pt x="11719" y="1793"/>
                    <a:pt x="11751" y="1793"/>
                  </a:cubicBezTo>
                  <a:cubicBezTo>
                    <a:pt x="12841" y="1793"/>
                    <a:pt x="13943" y="1598"/>
                    <a:pt x="15027" y="1598"/>
                  </a:cubicBezTo>
                  <a:cubicBezTo>
                    <a:pt x="15346" y="1598"/>
                    <a:pt x="15663" y="1615"/>
                    <a:pt x="15978" y="1659"/>
                  </a:cubicBezTo>
                  <a:cubicBezTo>
                    <a:pt x="16233" y="1694"/>
                    <a:pt x="16486" y="1708"/>
                    <a:pt x="16739" y="1708"/>
                  </a:cubicBezTo>
                  <a:cubicBezTo>
                    <a:pt x="17677" y="1708"/>
                    <a:pt x="18601" y="1517"/>
                    <a:pt x="19540" y="1517"/>
                  </a:cubicBezTo>
                  <a:cubicBezTo>
                    <a:pt x="19793" y="1517"/>
                    <a:pt x="20046" y="1530"/>
                    <a:pt x="20301" y="1565"/>
                  </a:cubicBezTo>
                  <a:cubicBezTo>
                    <a:pt x="20467" y="1588"/>
                    <a:pt x="20643" y="1596"/>
                    <a:pt x="20826" y="1596"/>
                  </a:cubicBezTo>
                  <a:cubicBezTo>
                    <a:pt x="21255" y="1596"/>
                    <a:pt x="21716" y="1552"/>
                    <a:pt x="22139" y="1552"/>
                  </a:cubicBezTo>
                  <a:cubicBezTo>
                    <a:pt x="22281" y="1552"/>
                    <a:pt x="22418" y="1557"/>
                    <a:pt x="22549" y="1570"/>
                  </a:cubicBezTo>
                  <a:cubicBezTo>
                    <a:pt x="22721" y="1588"/>
                    <a:pt x="22893" y="1594"/>
                    <a:pt x="23065" y="1594"/>
                  </a:cubicBezTo>
                  <a:cubicBezTo>
                    <a:pt x="23641" y="1594"/>
                    <a:pt x="24215" y="1519"/>
                    <a:pt x="24795" y="1519"/>
                  </a:cubicBezTo>
                  <a:cubicBezTo>
                    <a:pt x="25039" y="1519"/>
                    <a:pt x="25284" y="1532"/>
                    <a:pt x="25530" y="1570"/>
                  </a:cubicBezTo>
                  <a:cubicBezTo>
                    <a:pt x="25876" y="1624"/>
                    <a:pt x="26315" y="1770"/>
                    <a:pt x="26754" y="1770"/>
                  </a:cubicBezTo>
                  <a:cubicBezTo>
                    <a:pt x="27133" y="1770"/>
                    <a:pt x="27512" y="1662"/>
                    <a:pt x="27834" y="1293"/>
                  </a:cubicBezTo>
                  <a:close/>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51"/>
          <p:cNvGrpSpPr/>
          <p:nvPr/>
        </p:nvGrpSpPr>
        <p:grpSpPr>
          <a:xfrm>
            <a:off x="6582996" y="2500501"/>
            <a:ext cx="1089135" cy="357219"/>
            <a:chOff x="5102934" y="3455089"/>
            <a:chExt cx="1089135" cy="357219"/>
          </a:xfrm>
        </p:grpSpPr>
        <p:sp>
          <p:nvSpPr>
            <p:cNvPr id="1760" name="Google Shape;1760;p51"/>
            <p:cNvSpPr/>
            <p:nvPr/>
          </p:nvSpPr>
          <p:spPr>
            <a:xfrm>
              <a:off x="5102934" y="3455089"/>
              <a:ext cx="1089135" cy="357219"/>
            </a:xfrm>
            <a:custGeom>
              <a:rect b="b" l="l" r="r" t="t"/>
              <a:pathLst>
                <a:path extrusionOk="0" h="18878" w="55174">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5102934" y="3455089"/>
              <a:ext cx="1089135" cy="357219"/>
            </a:xfrm>
            <a:custGeom>
              <a:rect b="b" l="l" r="r" t="t"/>
              <a:pathLst>
                <a:path extrusionOk="0" h="18878" w="55174">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51"/>
          <p:cNvGrpSpPr/>
          <p:nvPr/>
        </p:nvGrpSpPr>
        <p:grpSpPr>
          <a:xfrm rot="-603347">
            <a:off x="4448953" y="1778796"/>
            <a:ext cx="246092" cy="388784"/>
            <a:chOff x="3497766" y="2048168"/>
            <a:chExt cx="246101" cy="388799"/>
          </a:xfrm>
        </p:grpSpPr>
        <p:sp>
          <p:nvSpPr>
            <p:cNvPr id="1763" name="Google Shape;1763;p51"/>
            <p:cNvSpPr/>
            <p:nvPr/>
          </p:nvSpPr>
          <p:spPr>
            <a:xfrm>
              <a:off x="3511003" y="2062499"/>
              <a:ext cx="218646" cy="357255"/>
            </a:xfrm>
            <a:custGeom>
              <a:rect b="b" l="l" r="r" t="t"/>
              <a:pathLst>
                <a:path extrusionOk="0" h="28393" w="17377">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3497766" y="2048168"/>
              <a:ext cx="246101" cy="388799"/>
            </a:xfrm>
            <a:custGeom>
              <a:rect b="b" l="l" r="r" t="t"/>
              <a:pathLst>
                <a:path extrusionOk="0" h="30900" w="19559">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51"/>
          <p:cNvGrpSpPr/>
          <p:nvPr/>
        </p:nvGrpSpPr>
        <p:grpSpPr>
          <a:xfrm>
            <a:off x="4139639" y="2261245"/>
            <a:ext cx="897459" cy="928614"/>
            <a:chOff x="3053464" y="2436820"/>
            <a:chExt cx="897459" cy="928614"/>
          </a:xfrm>
        </p:grpSpPr>
        <p:grpSp>
          <p:nvGrpSpPr>
            <p:cNvPr id="1766" name="Google Shape;1766;p51"/>
            <p:cNvGrpSpPr/>
            <p:nvPr/>
          </p:nvGrpSpPr>
          <p:grpSpPr>
            <a:xfrm>
              <a:off x="3053464" y="2436820"/>
              <a:ext cx="897459" cy="928614"/>
              <a:chOff x="3050314" y="2465320"/>
              <a:chExt cx="897459" cy="928614"/>
            </a:xfrm>
          </p:grpSpPr>
          <p:sp>
            <p:nvSpPr>
              <p:cNvPr id="1767" name="Google Shape;1767;p51"/>
              <p:cNvSpPr/>
              <p:nvPr/>
            </p:nvSpPr>
            <p:spPr>
              <a:xfrm>
                <a:off x="3050314" y="2465320"/>
                <a:ext cx="897459" cy="928614"/>
              </a:xfrm>
              <a:custGeom>
                <a:rect b="b" l="l" r="r" t="t"/>
                <a:pathLst>
                  <a:path extrusionOk="0" h="73802" w="71326">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3050314" y="2465320"/>
                <a:ext cx="897459" cy="928614"/>
              </a:xfrm>
              <a:custGeom>
                <a:rect b="b" l="l" r="r" t="t"/>
                <a:pathLst>
                  <a:path extrusionOk="0" h="73802" w="71326">
                    <a:moveTo>
                      <a:pt x="45467" y="1554"/>
                    </a:moveTo>
                    <a:cubicBezTo>
                      <a:pt x="46650" y="1554"/>
                      <a:pt x="47855" y="1751"/>
                      <a:pt x="49044" y="1854"/>
                    </a:cubicBezTo>
                    <a:cubicBezTo>
                      <a:pt x="51397" y="2056"/>
                      <a:pt x="53657" y="2614"/>
                      <a:pt x="55768" y="3708"/>
                    </a:cubicBezTo>
                    <a:cubicBezTo>
                      <a:pt x="55973" y="3814"/>
                      <a:pt x="56220" y="3837"/>
                      <a:pt x="56521" y="3918"/>
                    </a:cubicBezTo>
                    <a:cubicBezTo>
                      <a:pt x="55681" y="5169"/>
                      <a:pt x="54892" y="6376"/>
                      <a:pt x="53952" y="7475"/>
                    </a:cubicBezTo>
                    <a:cubicBezTo>
                      <a:pt x="52965" y="8625"/>
                      <a:pt x="52198" y="9941"/>
                      <a:pt x="51188" y="11081"/>
                    </a:cubicBezTo>
                    <a:cubicBezTo>
                      <a:pt x="50628" y="11713"/>
                      <a:pt x="51283" y="12964"/>
                      <a:pt x="52249" y="13206"/>
                    </a:cubicBezTo>
                    <a:cubicBezTo>
                      <a:pt x="52582" y="13292"/>
                      <a:pt x="53114" y="13073"/>
                      <a:pt x="52982" y="13760"/>
                    </a:cubicBezTo>
                    <a:cubicBezTo>
                      <a:pt x="53518" y="13760"/>
                      <a:pt x="53870" y="14140"/>
                      <a:pt x="54253" y="14420"/>
                    </a:cubicBezTo>
                    <a:cubicBezTo>
                      <a:pt x="55247" y="15145"/>
                      <a:pt x="56412" y="15594"/>
                      <a:pt x="57286" y="16543"/>
                    </a:cubicBezTo>
                    <a:cubicBezTo>
                      <a:pt x="57686" y="16977"/>
                      <a:pt x="58347" y="17308"/>
                      <a:pt x="58739" y="17755"/>
                    </a:cubicBezTo>
                    <a:cubicBezTo>
                      <a:pt x="59346" y="18449"/>
                      <a:pt x="60200" y="18953"/>
                      <a:pt x="60534" y="19875"/>
                    </a:cubicBezTo>
                    <a:cubicBezTo>
                      <a:pt x="60632" y="20144"/>
                      <a:pt x="60889" y="20253"/>
                      <a:pt x="61062" y="20443"/>
                    </a:cubicBezTo>
                    <a:cubicBezTo>
                      <a:pt x="62031" y="21515"/>
                      <a:pt x="62907" y="22666"/>
                      <a:pt x="63681" y="23884"/>
                    </a:cubicBezTo>
                    <a:cubicBezTo>
                      <a:pt x="64476" y="25136"/>
                      <a:pt x="65677" y="26199"/>
                      <a:pt x="65921" y="27767"/>
                    </a:cubicBezTo>
                    <a:cubicBezTo>
                      <a:pt x="66029" y="28465"/>
                      <a:pt x="66397" y="28993"/>
                      <a:pt x="66743" y="29584"/>
                    </a:cubicBezTo>
                    <a:cubicBezTo>
                      <a:pt x="67202" y="30363"/>
                      <a:pt x="67398" y="31295"/>
                      <a:pt x="67717" y="32158"/>
                    </a:cubicBezTo>
                    <a:cubicBezTo>
                      <a:pt x="68043" y="33040"/>
                      <a:pt x="68261" y="33960"/>
                      <a:pt x="68527" y="34857"/>
                    </a:cubicBezTo>
                    <a:cubicBezTo>
                      <a:pt x="68767" y="35666"/>
                      <a:pt x="69221" y="36598"/>
                      <a:pt x="69050" y="37335"/>
                    </a:cubicBezTo>
                    <a:cubicBezTo>
                      <a:pt x="68821" y="38319"/>
                      <a:pt x="69499" y="39233"/>
                      <a:pt x="69011" y="40146"/>
                    </a:cubicBezTo>
                    <a:cubicBezTo>
                      <a:pt x="69659" y="40702"/>
                      <a:pt x="68941" y="41343"/>
                      <a:pt x="69064" y="41770"/>
                    </a:cubicBezTo>
                    <a:cubicBezTo>
                      <a:pt x="69339" y="42730"/>
                      <a:pt x="68893" y="43553"/>
                      <a:pt x="68936" y="44418"/>
                    </a:cubicBezTo>
                    <a:cubicBezTo>
                      <a:pt x="68975" y="45230"/>
                      <a:pt x="68955" y="46050"/>
                      <a:pt x="68770" y="46794"/>
                    </a:cubicBezTo>
                    <a:cubicBezTo>
                      <a:pt x="68656" y="47251"/>
                      <a:pt x="68676" y="47823"/>
                      <a:pt x="68280" y="48240"/>
                    </a:cubicBezTo>
                    <a:cubicBezTo>
                      <a:pt x="68045" y="48486"/>
                      <a:pt x="68011" y="48827"/>
                      <a:pt x="68082" y="49233"/>
                    </a:cubicBezTo>
                    <a:cubicBezTo>
                      <a:pt x="68185" y="49821"/>
                      <a:pt x="67679" y="50303"/>
                      <a:pt x="67485" y="50852"/>
                    </a:cubicBezTo>
                    <a:cubicBezTo>
                      <a:pt x="66968" y="52303"/>
                      <a:pt x="66279" y="53696"/>
                      <a:pt x="65654" y="55108"/>
                    </a:cubicBezTo>
                    <a:cubicBezTo>
                      <a:pt x="65095" y="56370"/>
                      <a:pt x="64378" y="57504"/>
                      <a:pt x="63523" y="58616"/>
                    </a:cubicBezTo>
                    <a:cubicBezTo>
                      <a:pt x="62569" y="59854"/>
                      <a:pt x="61522" y="61018"/>
                      <a:pt x="60508" y="62188"/>
                    </a:cubicBezTo>
                    <a:cubicBezTo>
                      <a:pt x="59733" y="63082"/>
                      <a:pt x="58727" y="63848"/>
                      <a:pt x="57798" y="64638"/>
                    </a:cubicBezTo>
                    <a:cubicBezTo>
                      <a:pt x="56331" y="65884"/>
                      <a:pt x="54610" y="66702"/>
                      <a:pt x="53092" y="67846"/>
                    </a:cubicBezTo>
                    <a:cubicBezTo>
                      <a:pt x="52195" y="68522"/>
                      <a:pt x="51040" y="68879"/>
                      <a:pt x="50003" y="69381"/>
                    </a:cubicBezTo>
                    <a:cubicBezTo>
                      <a:pt x="48436" y="70139"/>
                      <a:pt x="46747" y="70583"/>
                      <a:pt x="45081" y="71066"/>
                    </a:cubicBezTo>
                    <a:cubicBezTo>
                      <a:pt x="43186" y="71613"/>
                      <a:pt x="41240" y="71826"/>
                      <a:pt x="39267" y="71826"/>
                    </a:cubicBezTo>
                    <a:cubicBezTo>
                      <a:pt x="39170" y="71826"/>
                      <a:pt x="39072" y="71826"/>
                      <a:pt x="38975" y="71825"/>
                    </a:cubicBezTo>
                    <a:cubicBezTo>
                      <a:pt x="38966" y="71825"/>
                      <a:pt x="38957" y="71825"/>
                      <a:pt x="38948" y="71825"/>
                    </a:cubicBezTo>
                    <a:cubicBezTo>
                      <a:pt x="38300" y="71825"/>
                      <a:pt x="37632" y="72055"/>
                      <a:pt x="36997" y="72055"/>
                    </a:cubicBezTo>
                    <a:cubicBezTo>
                      <a:pt x="36882" y="72055"/>
                      <a:pt x="36769" y="72048"/>
                      <a:pt x="36657" y="72030"/>
                    </a:cubicBezTo>
                    <a:cubicBezTo>
                      <a:pt x="36287" y="71972"/>
                      <a:pt x="35918" y="71954"/>
                      <a:pt x="35550" y="71954"/>
                    </a:cubicBezTo>
                    <a:cubicBezTo>
                      <a:pt x="34891" y="71954"/>
                      <a:pt x="34232" y="72013"/>
                      <a:pt x="33565" y="72013"/>
                    </a:cubicBezTo>
                    <a:cubicBezTo>
                      <a:pt x="33207" y="72013"/>
                      <a:pt x="32846" y="71996"/>
                      <a:pt x="32482" y="71943"/>
                    </a:cubicBezTo>
                    <a:cubicBezTo>
                      <a:pt x="30682" y="71682"/>
                      <a:pt x="28960" y="71187"/>
                      <a:pt x="27230" y="70734"/>
                    </a:cubicBezTo>
                    <a:cubicBezTo>
                      <a:pt x="26734" y="70605"/>
                      <a:pt x="26085" y="70226"/>
                      <a:pt x="25607" y="70079"/>
                    </a:cubicBezTo>
                    <a:cubicBezTo>
                      <a:pt x="24869" y="69855"/>
                      <a:pt x="24200" y="69479"/>
                      <a:pt x="23524" y="69185"/>
                    </a:cubicBezTo>
                    <a:cubicBezTo>
                      <a:pt x="21890" y="68476"/>
                      <a:pt x="20365" y="67514"/>
                      <a:pt x="18901" y="66491"/>
                    </a:cubicBezTo>
                    <a:cubicBezTo>
                      <a:pt x="18439" y="66166"/>
                      <a:pt x="17951" y="65879"/>
                      <a:pt x="17442" y="65634"/>
                    </a:cubicBezTo>
                    <a:cubicBezTo>
                      <a:pt x="16562" y="65204"/>
                      <a:pt x="15625" y="64737"/>
                      <a:pt x="15127" y="63776"/>
                    </a:cubicBezTo>
                    <a:cubicBezTo>
                      <a:pt x="15073" y="63672"/>
                      <a:pt x="14937" y="63572"/>
                      <a:pt x="14821" y="63543"/>
                    </a:cubicBezTo>
                    <a:cubicBezTo>
                      <a:pt x="13985" y="63330"/>
                      <a:pt x="13601" y="62491"/>
                      <a:pt x="12869" y="62149"/>
                    </a:cubicBezTo>
                    <a:cubicBezTo>
                      <a:pt x="12646" y="62045"/>
                      <a:pt x="12663" y="61861"/>
                      <a:pt x="12615" y="61690"/>
                    </a:cubicBezTo>
                    <a:cubicBezTo>
                      <a:pt x="12548" y="61450"/>
                      <a:pt x="12441" y="61217"/>
                      <a:pt x="12207" y="61124"/>
                    </a:cubicBezTo>
                    <a:cubicBezTo>
                      <a:pt x="11493" y="60839"/>
                      <a:pt x="11094" y="60246"/>
                      <a:pt x="10608" y="59696"/>
                    </a:cubicBezTo>
                    <a:cubicBezTo>
                      <a:pt x="9420" y="58345"/>
                      <a:pt x="8612" y="56732"/>
                      <a:pt x="7467" y="55363"/>
                    </a:cubicBezTo>
                    <a:cubicBezTo>
                      <a:pt x="7166" y="55001"/>
                      <a:pt x="7245" y="54553"/>
                      <a:pt x="7069" y="54164"/>
                    </a:cubicBezTo>
                    <a:cubicBezTo>
                      <a:pt x="6856" y="53690"/>
                      <a:pt x="5991" y="53842"/>
                      <a:pt x="6116" y="52926"/>
                    </a:cubicBezTo>
                    <a:cubicBezTo>
                      <a:pt x="6170" y="52512"/>
                      <a:pt x="5535" y="51874"/>
                      <a:pt x="5269" y="51306"/>
                    </a:cubicBezTo>
                    <a:cubicBezTo>
                      <a:pt x="4781" y="50263"/>
                      <a:pt x="4224" y="49242"/>
                      <a:pt x="3835" y="48161"/>
                    </a:cubicBezTo>
                    <a:cubicBezTo>
                      <a:pt x="3418" y="47007"/>
                      <a:pt x="3107" y="45815"/>
                      <a:pt x="2833" y="44608"/>
                    </a:cubicBezTo>
                    <a:cubicBezTo>
                      <a:pt x="2566" y="43430"/>
                      <a:pt x="2385" y="42232"/>
                      <a:pt x="2234" y="41055"/>
                    </a:cubicBezTo>
                    <a:cubicBezTo>
                      <a:pt x="2155" y="40431"/>
                      <a:pt x="2205" y="39716"/>
                      <a:pt x="2172" y="39042"/>
                    </a:cubicBezTo>
                    <a:cubicBezTo>
                      <a:pt x="2127" y="38056"/>
                      <a:pt x="2194" y="37074"/>
                      <a:pt x="2325" y="36100"/>
                    </a:cubicBezTo>
                    <a:cubicBezTo>
                      <a:pt x="2525" y="34616"/>
                      <a:pt x="2752" y="33137"/>
                      <a:pt x="3007" y="31661"/>
                    </a:cubicBezTo>
                    <a:cubicBezTo>
                      <a:pt x="3116" y="31023"/>
                      <a:pt x="3404" y="30410"/>
                      <a:pt x="3466" y="29770"/>
                    </a:cubicBezTo>
                    <a:cubicBezTo>
                      <a:pt x="3525" y="29145"/>
                      <a:pt x="3819" y="28594"/>
                      <a:pt x="4026" y="28058"/>
                    </a:cubicBezTo>
                    <a:cubicBezTo>
                      <a:pt x="4411" y="27058"/>
                      <a:pt x="4891" y="26068"/>
                      <a:pt x="5327" y="25085"/>
                    </a:cubicBezTo>
                    <a:cubicBezTo>
                      <a:pt x="6182" y="23150"/>
                      <a:pt x="7478" y="21513"/>
                      <a:pt x="8603" y="19769"/>
                    </a:cubicBezTo>
                    <a:cubicBezTo>
                      <a:pt x="9595" y="18231"/>
                      <a:pt x="10835" y="16856"/>
                      <a:pt x="12150" y="15543"/>
                    </a:cubicBezTo>
                    <a:cubicBezTo>
                      <a:pt x="12749" y="14947"/>
                      <a:pt x="13653" y="14515"/>
                      <a:pt x="13875" y="13527"/>
                    </a:cubicBezTo>
                    <a:cubicBezTo>
                      <a:pt x="13945" y="13217"/>
                      <a:pt x="14427" y="13228"/>
                      <a:pt x="14699" y="13020"/>
                    </a:cubicBezTo>
                    <a:cubicBezTo>
                      <a:pt x="15669" y="12276"/>
                      <a:pt x="16566" y="11455"/>
                      <a:pt x="17490" y="10660"/>
                    </a:cubicBezTo>
                    <a:cubicBezTo>
                      <a:pt x="18140" y="10100"/>
                      <a:pt x="19194" y="10047"/>
                      <a:pt x="19548" y="9081"/>
                    </a:cubicBezTo>
                    <a:cubicBezTo>
                      <a:pt x="19638" y="9099"/>
                      <a:pt x="19722" y="9108"/>
                      <a:pt x="19802" y="9108"/>
                    </a:cubicBezTo>
                    <a:cubicBezTo>
                      <a:pt x="20809" y="9108"/>
                      <a:pt x="21113" y="7759"/>
                      <a:pt x="22030" y="7745"/>
                    </a:cubicBezTo>
                    <a:cubicBezTo>
                      <a:pt x="22985" y="7729"/>
                      <a:pt x="23375" y="6807"/>
                      <a:pt x="24211" y="6667"/>
                    </a:cubicBezTo>
                    <a:cubicBezTo>
                      <a:pt x="24711" y="6583"/>
                      <a:pt x="24920" y="5979"/>
                      <a:pt x="25579" y="5979"/>
                    </a:cubicBezTo>
                    <a:cubicBezTo>
                      <a:pt x="25617" y="5979"/>
                      <a:pt x="25656" y="5981"/>
                      <a:pt x="25698" y="5985"/>
                    </a:cubicBezTo>
                    <a:cubicBezTo>
                      <a:pt x="25717" y="5987"/>
                      <a:pt x="25738" y="5988"/>
                      <a:pt x="25759" y="5988"/>
                    </a:cubicBezTo>
                    <a:cubicBezTo>
                      <a:pt x="26189" y="5988"/>
                      <a:pt x="26832" y="5556"/>
                      <a:pt x="27278" y="5273"/>
                    </a:cubicBezTo>
                    <a:cubicBezTo>
                      <a:pt x="28941" y="4218"/>
                      <a:pt x="30853" y="3960"/>
                      <a:pt x="32651" y="3352"/>
                    </a:cubicBezTo>
                    <a:cubicBezTo>
                      <a:pt x="34297" y="2795"/>
                      <a:pt x="36069" y="2815"/>
                      <a:pt x="37726" y="2348"/>
                    </a:cubicBezTo>
                    <a:cubicBezTo>
                      <a:pt x="39974" y="1717"/>
                      <a:pt x="42288" y="1829"/>
                      <a:pt x="44567" y="1597"/>
                    </a:cubicBezTo>
                    <a:cubicBezTo>
                      <a:pt x="44865" y="1567"/>
                      <a:pt x="45165" y="1554"/>
                      <a:pt x="45467" y="1554"/>
                    </a:cubicBezTo>
                    <a:close/>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1"/>
            <p:cNvGrpSpPr/>
            <p:nvPr/>
          </p:nvGrpSpPr>
          <p:grpSpPr>
            <a:xfrm>
              <a:off x="3303729" y="2660792"/>
              <a:ext cx="502689" cy="564679"/>
              <a:chOff x="3303729" y="2660792"/>
              <a:chExt cx="502689" cy="564679"/>
            </a:xfrm>
          </p:grpSpPr>
          <p:sp>
            <p:nvSpPr>
              <p:cNvPr id="1770" name="Google Shape;1770;p51"/>
              <p:cNvSpPr/>
              <p:nvPr/>
            </p:nvSpPr>
            <p:spPr>
              <a:xfrm>
                <a:off x="3333802" y="2748065"/>
                <a:ext cx="315871" cy="477405"/>
              </a:xfrm>
              <a:custGeom>
                <a:rect b="b" l="l" r="r" t="t"/>
                <a:pathLst>
                  <a:path extrusionOk="0" h="37942" w="25104">
                    <a:moveTo>
                      <a:pt x="12374" y="11363"/>
                    </a:moveTo>
                    <a:cubicBezTo>
                      <a:pt x="12484" y="11363"/>
                      <a:pt x="12593" y="11368"/>
                      <a:pt x="12702" y="11380"/>
                    </a:cubicBezTo>
                    <a:cubicBezTo>
                      <a:pt x="12807" y="11391"/>
                      <a:pt x="12914" y="11393"/>
                      <a:pt x="13021" y="11393"/>
                    </a:cubicBezTo>
                    <a:cubicBezTo>
                      <a:pt x="13095" y="11393"/>
                      <a:pt x="13170" y="11392"/>
                      <a:pt x="13244" y="11392"/>
                    </a:cubicBezTo>
                    <a:cubicBezTo>
                      <a:pt x="13602" y="11392"/>
                      <a:pt x="13963" y="11417"/>
                      <a:pt x="14287" y="11707"/>
                    </a:cubicBezTo>
                    <a:cubicBezTo>
                      <a:pt x="14737" y="12108"/>
                      <a:pt x="14539" y="12567"/>
                      <a:pt x="14458" y="12946"/>
                    </a:cubicBezTo>
                    <a:cubicBezTo>
                      <a:pt x="14003" y="15074"/>
                      <a:pt x="13581" y="17209"/>
                      <a:pt x="13522" y="19391"/>
                    </a:cubicBezTo>
                    <a:cubicBezTo>
                      <a:pt x="13478" y="21037"/>
                      <a:pt x="13250" y="22669"/>
                      <a:pt x="13463" y="24340"/>
                    </a:cubicBezTo>
                    <a:cubicBezTo>
                      <a:pt x="13548" y="25016"/>
                      <a:pt x="13771" y="25695"/>
                      <a:pt x="13758" y="26402"/>
                    </a:cubicBezTo>
                    <a:cubicBezTo>
                      <a:pt x="13752" y="26685"/>
                      <a:pt x="13782" y="26752"/>
                      <a:pt x="13494" y="26762"/>
                    </a:cubicBezTo>
                    <a:cubicBezTo>
                      <a:pt x="12881" y="26780"/>
                      <a:pt x="12268" y="26734"/>
                      <a:pt x="11654" y="26871"/>
                    </a:cubicBezTo>
                    <a:cubicBezTo>
                      <a:pt x="11610" y="26880"/>
                      <a:pt x="11547" y="26889"/>
                      <a:pt x="11477" y="26889"/>
                    </a:cubicBezTo>
                    <a:cubicBezTo>
                      <a:pt x="11318" y="26889"/>
                      <a:pt x="11121" y="26842"/>
                      <a:pt x="11033" y="26643"/>
                    </a:cubicBezTo>
                    <a:cubicBezTo>
                      <a:pt x="10921" y="26388"/>
                      <a:pt x="11010" y="26328"/>
                      <a:pt x="11160" y="26328"/>
                    </a:cubicBezTo>
                    <a:cubicBezTo>
                      <a:pt x="11210" y="26328"/>
                      <a:pt x="11267" y="26335"/>
                      <a:pt x="11325" y="26343"/>
                    </a:cubicBezTo>
                    <a:cubicBezTo>
                      <a:pt x="11322" y="26216"/>
                      <a:pt x="11350" y="26076"/>
                      <a:pt x="11310" y="25961"/>
                    </a:cubicBezTo>
                    <a:cubicBezTo>
                      <a:pt x="11193" y="25632"/>
                      <a:pt x="11277" y="25212"/>
                      <a:pt x="11216" y="24995"/>
                    </a:cubicBezTo>
                    <a:cubicBezTo>
                      <a:pt x="10826" y="23571"/>
                      <a:pt x="11434" y="22016"/>
                      <a:pt x="10723" y="20698"/>
                    </a:cubicBezTo>
                    <a:cubicBezTo>
                      <a:pt x="10275" y="19867"/>
                      <a:pt x="10754" y="19024"/>
                      <a:pt x="10408" y="18242"/>
                    </a:cubicBezTo>
                    <a:cubicBezTo>
                      <a:pt x="10103" y="17557"/>
                      <a:pt x="10319" y="16726"/>
                      <a:pt x="9680" y="15904"/>
                    </a:cubicBezTo>
                    <a:lnTo>
                      <a:pt x="9680" y="15904"/>
                    </a:lnTo>
                    <a:lnTo>
                      <a:pt x="10170" y="16176"/>
                    </a:lnTo>
                    <a:cubicBezTo>
                      <a:pt x="9787" y="15728"/>
                      <a:pt x="9628" y="15074"/>
                      <a:pt x="9540" y="14630"/>
                    </a:cubicBezTo>
                    <a:cubicBezTo>
                      <a:pt x="9373" y="13780"/>
                      <a:pt x="9032" y="12805"/>
                      <a:pt x="9454" y="11940"/>
                    </a:cubicBezTo>
                    <a:cubicBezTo>
                      <a:pt x="9626" y="11588"/>
                      <a:pt x="9946" y="11538"/>
                      <a:pt x="10287" y="11538"/>
                    </a:cubicBezTo>
                    <a:cubicBezTo>
                      <a:pt x="10423" y="11538"/>
                      <a:pt x="10563" y="11546"/>
                      <a:pt x="10698" y="11546"/>
                    </a:cubicBezTo>
                    <a:cubicBezTo>
                      <a:pt x="10794" y="11546"/>
                      <a:pt x="10888" y="11542"/>
                      <a:pt x="10977" y="11528"/>
                    </a:cubicBezTo>
                    <a:cubicBezTo>
                      <a:pt x="11438" y="11455"/>
                      <a:pt x="11911" y="11363"/>
                      <a:pt x="12374" y="11363"/>
                    </a:cubicBezTo>
                    <a:close/>
                    <a:moveTo>
                      <a:pt x="11873" y="1316"/>
                    </a:moveTo>
                    <a:cubicBezTo>
                      <a:pt x="13102" y="1316"/>
                      <a:pt x="14303" y="1559"/>
                      <a:pt x="15504" y="1959"/>
                    </a:cubicBezTo>
                    <a:cubicBezTo>
                      <a:pt x="17422" y="2598"/>
                      <a:pt x="19032" y="3745"/>
                      <a:pt x="20309" y="5343"/>
                    </a:cubicBezTo>
                    <a:cubicBezTo>
                      <a:pt x="20790" y="5943"/>
                      <a:pt x="21062" y="6683"/>
                      <a:pt x="21723" y="7181"/>
                    </a:cubicBezTo>
                    <a:cubicBezTo>
                      <a:pt x="21994" y="7385"/>
                      <a:pt x="22126" y="8057"/>
                      <a:pt x="22118" y="8343"/>
                    </a:cubicBezTo>
                    <a:cubicBezTo>
                      <a:pt x="22096" y="9087"/>
                      <a:pt x="22569" y="9591"/>
                      <a:pt x="22758" y="10207"/>
                    </a:cubicBezTo>
                    <a:cubicBezTo>
                      <a:pt x="23055" y="11179"/>
                      <a:pt x="23066" y="12198"/>
                      <a:pt x="23369" y="13136"/>
                    </a:cubicBezTo>
                    <a:cubicBezTo>
                      <a:pt x="23607" y="13875"/>
                      <a:pt x="23476" y="14633"/>
                      <a:pt x="23492" y="15312"/>
                    </a:cubicBezTo>
                    <a:cubicBezTo>
                      <a:pt x="23506" y="15991"/>
                      <a:pt x="23201" y="16896"/>
                      <a:pt x="22759" y="17573"/>
                    </a:cubicBezTo>
                    <a:cubicBezTo>
                      <a:pt x="22460" y="18029"/>
                      <a:pt x="22198" y="18505"/>
                      <a:pt x="21902" y="18959"/>
                    </a:cubicBezTo>
                    <a:cubicBezTo>
                      <a:pt x="21358" y="19796"/>
                      <a:pt x="20802" y="20626"/>
                      <a:pt x="20281" y="21477"/>
                    </a:cubicBezTo>
                    <a:cubicBezTo>
                      <a:pt x="19772" y="22305"/>
                      <a:pt x="19088" y="23073"/>
                      <a:pt x="18878" y="24022"/>
                    </a:cubicBezTo>
                    <a:cubicBezTo>
                      <a:pt x="18702" y="24809"/>
                      <a:pt x="18394" y="25509"/>
                      <a:pt x="18074" y="26227"/>
                    </a:cubicBezTo>
                    <a:cubicBezTo>
                      <a:pt x="17971" y="26457"/>
                      <a:pt x="17920" y="26494"/>
                      <a:pt x="17657" y="26517"/>
                    </a:cubicBezTo>
                    <a:cubicBezTo>
                      <a:pt x="17418" y="26539"/>
                      <a:pt x="17180" y="26546"/>
                      <a:pt x="16940" y="26546"/>
                    </a:cubicBezTo>
                    <a:cubicBezTo>
                      <a:pt x="16595" y="26546"/>
                      <a:pt x="16248" y="26532"/>
                      <a:pt x="15899" y="26532"/>
                    </a:cubicBezTo>
                    <a:cubicBezTo>
                      <a:pt x="15483" y="26532"/>
                      <a:pt x="15063" y="26551"/>
                      <a:pt x="14639" y="26634"/>
                    </a:cubicBezTo>
                    <a:cubicBezTo>
                      <a:pt x="15347" y="25931"/>
                      <a:pt x="14969" y="25072"/>
                      <a:pt x="14832" y="24452"/>
                    </a:cubicBezTo>
                    <a:cubicBezTo>
                      <a:pt x="14656" y="23649"/>
                      <a:pt x="14696" y="22884"/>
                      <a:pt x="14717" y="22112"/>
                    </a:cubicBezTo>
                    <a:cubicBezTo>
                      <a:pt x="14734" y="21438"/>
                      <a:pt x="14899" y="20695"/>
                      <a:pt x="14869" y="20093"/>
                    </a:cubicBezTo>
                    <a:cubicBezTo>
                      <a:pt x="14811" y="18881"/>
                      <a:pt x="15129" y="17742"/>
                      <a:pt x="15166" y="16563"/>
                    </a:cubicBezTo>
                    <a:cubicBezTo>
                      <a:pt x="15208" y="15202"/>
                      <a:pt x="15784" y="13906"/>
                      <a:pt x="15821" y="12531"/>
                    </a:cubicBezTo>
                    <a:cubicBezTo>
                      <a:pt x="16549" y="12119"/>
                      <a:pt x="15787" y="11269"/>
                      <a:pt x="16362" y="10754"/>
                    </a:cubicBezTo>
                    <a:cubicBezTo>
                      <a:pt x="16630" y="10515"/>
                      <a:pt x="16204" y="10392"/>
                      <a:pt x="16003" y="10355"/>
                    </a:cubicBezTo>
                    <a:cubicBezTo>
                      <a:pt x="15546" y="10271"/>
                      <a:pt x="15078" y="10172"/>
                      <a:pt x="14616" y="10172"/>
                    </a:cubicBezTo>
                    <a:cubicBezTo>
                      <a:pt x="14595" y="10172"/>
                      <a:pt x="14575" y="10172"/>
                      <a:pt x="14555" y="10173"/>
                    </a:cubicBezTo>
                    <a:cubicBezTo>
                      <a:pt x="13292" y="10196"/>
                      <a:pt x="12024" y="10117"/>
                      <a:pt x="10770" y="10390"/>
                    </a:cubicBezTo>
                    <a:cubicBezTo>
                      <a:pt x="10536" y="10442"/>
                      <a:pt x="10300" y="10456"/>
                      <a:pt x="10062" y="10456"/>
                    </a:cubicBezTo>
                    <a:cubicBezTo>
                      <a:pt x="9757" y="10456"/>
                      <a:pt x="9450" y="10432"/>
                      <a:pt x="9142" y="10432"/>
                    </a:cubicBezTo>
                    <a:cubicBezTo>
                      <a:pt x="8863" y="10432"/>
                      <a:pt x="8582" y="10452"/>
                      <a:pt x="8303" y="10526"/>
                    </a:cubicBezTo>
                    <a:cubicBezTo>
                      <a:pt x="7646" y="10702"/>
                      <a:pt x="7418" y="10979"/>
                      <a:pt x="7648" y="11633"/>
                    </a:cubicBezTo>
                    <a:cubicBezTo>
                      <a:pt x="8167" y="13105"/>
                      <a:pt x="8444" y="14633"/>
                      <a:pt x="8743" y="16162"/>
                    </a:cubicBezTo>
                    <a:cubicBezTo>
                      <a:pt x="9054" y="17755"/>
                      <a:pt x="9493" y="19324"/>
                      <a:pt x="9698" y="20938"/>
                    </a:cubicBezTo>
                    <a:cubicBezTo>
                      <a:pt x="9922" y="22708"/>
                      <a:pt x="10059" y="24491"/>
                      <a:pt x="10263" y="26265"/>
                    </a:cubicBezTo>
                    <a:cubicBezTo>
                      <a:pt x="10314" y="26701"/>
                      <a:pt x="10140" y="26891"/>
                      <a:pt x="9819" y="26891"/>
                    </a:cubicBezTo>
                    <a:cubicBezTo>
                      <a:pt x="9778" y="26891"/>
                      <a:pt x="9734" y="26888"/>
                      <a:pt x="9687" y="26882"/>
                    </a:cubicBezTo>
                    <a:cubicBezTo>
                      <a:pt x="9461" y="26851"/>
                      <a:pt x="9237" y="26840"/>
                      <a:pt x="9013" y="26840"/>
                    </a:cubicBezTo>
                    <a:cubicBezTo>
                      <a:pt x="8559" y="26840"/>
                      <a:pt x="8107" y="26887"/>
                      <a:pt x="7654" y="26916"/>
                    </a:cubicBezTo>
                    <a:cubicBezTo>
                      <a:pt x="7637" y="26917"/>
                      <a:pt x="7620" y="26917"/>
                      <a:pt x="7604" y="26917"/>
                    </a:cubicBezTo>
                    <a:cubicBezTo>
                      <a:pt x="7320" y="26917"/>
                      <a:pt x="7078" y="26756"/>
                      <a:pt x="7088" y="26475"/>
                    </a:cubicBezTo>
                    <a:cubicBezTo>
                      <a:pt x="7114" y="25772"/>
                      <a:pt x="6827" y="25158"/>
                      <a:pt x="6574" y="24551"/>
                    </a:cubicBezTo>
                    <a:cubicBezTo>
                      <a:pt x="6125" y="23475"/>
                      <a:pt x="5745" y="22344"/>
                      <a:pt x="4894" y="21484"/>
                    </a:cubicBezTo>
                    <a:cubicBezTo>
                      <a:pt x="4748" y="21334"/>
                      <a:pt x="4807" y="21200"/>
                      <a:pt x="4798" y="21025"/>
                    </a:cubicBezTo>
                    <a:cubicBezTo>
                      <a:pt x="4773" y="20528"/>
                      <a:pt x="4333" y="20199"/>
                      <a:pt x="4100" y="19789"/>
                    </a:cubicBezTo>
                    <a:cubicBezTo>
                      <a:pt x="3504" y="18741"/>
                      <a:pt x="3011" y="17626"/>
                      <a:pt x="2545" y="16518"/>
                    </a:cubicBezTo>
                    <a:cubicBezTo>
                      <a:pt x="2223" y="15748"/>
                      <a:pt x="2057" y="14850"/>
                      <a:pt x="1807" y="14046"/>
                    </a:cubicBezTo>
                    <a:cubicBezTo>
                      <a:pt x="1430" y="12831"/>
                      <a:pt x="1273" y="11672"/>
                      <a:pt x="1407" y="10437"/>
                    </a:cubicBezTo>
                    <a:cubicBezTo>
                      <a:pt x="1693" y="7791"/>
                      <a:pt x="2822" y="5517"/>
                      <a:pt x="4849" y="3855"/>
                    </a:cubicBezTo>
                    <a:cubicBezTo>
                      <a:pt x="6100" y="2829"/>
                      <a:pt x="7629" y="2180"/>
                      <a:pt x="9258" y="1698"/>
                    </a:cubicBezTo>
                    <a:cubicBezTo>
                      <a:pt x="10149" y="1434"/>
                      <a:pt x="11018" y="1316"/>
                      <a:pt x="11873" y="1316"/>
                    </a:cubicBezTo>
                    <a:close/>
                    <a:moveTo>
                      <a:pt x="17809" y="27426"/>
                    </a:moveTo>
                    <a:cubicBezTo>
                      <a:pt x="17916" y="27426"/>
                      <a:pt x="17996" y="27527"/>
                      <a:pt x="17968" y="27670"/>
                    </a:cubicBezTo>
                    <a:cubicBezTo>
                      <a:pt x="17954" y="27742"/>
                      <a:pt x="17839" y="27820"/>
                      <a:pt x="17854" y="27869"/>
                    </a:cubicBezTo>
                    <a:cubicBezTo>
                      <a:pt x="17969" y="28250"/>
                      <a:pt x="18022" y="28843"/>
                      <a:pt x="17815" y="28954"/>
                    </a:cubicBezTo>
                    <a:cubicBezTo>
                      <a:pt x="17677" y="29028"/>
                      <a:pt x="17510" y="29050"/>
                      <a:pt x="17332" y="29050"/>
                    </a:cubicBezTo>
                    <a:cubicBezTo>
                      <a:pt x="17073" y="29050"/>
                      <a:pt x="16789" y="29003"/>
                      <a:pt x="16530" y="29003"/>
                    </a:cubicBezTo>
                    <a:cubicBezTo>
                      <a:pt x="16426" y="28997"/>
                      <a:pt x="16322" y="28994"/>
                      <a:pt x="16218" y="28994"/>
                    </a:cubicBezTo>
                    <a:cubicBezTo>
                      <a:pt x="15253" y="28994"/>
                      <a:pt x="14304" y="29240"/>
                      <a:pt x="13340" y="29240"/>
                    </a:cubicBezTo>
                    <a:cubicBezTo>
                      <a:pt x="13206" y="29240"/>
                      <a:pt x="13073" y="29235"/>
                      <a:pt x="12939" y="29224"/>
                    </a:cubicBezTo>
                    <a:cubicBezTo>
                      <a:pt x="11272" y="29094"/>
                      <a:pt x="9605" y="28989"/>
                      <a:pt x="7937" y="28873"/>
                    </a:cubicBezTo>
                    <a:cubicBezTo>
                      <a:pt x="7904" y="28870"/>
                      <a:pt x="7868" y="28870"/>
                      <a:pt x="7833" y="28870"/>
                    </a:cubicBezTo>
                    <a:cubicBezTo>
                      <a:pt x="7814" y="28870"/>
                      <a:pt x="7795" y="28870"/>
                      <a:pt x="7776" y="28870"/>
                    </a:cubicBezTo>
                    <a:cubicBezTo>
                      <a:pt x="7561" y="28870"/>
                      <a:pt x="7350" y="28856"/>
                      <a:pt x="7390" y="28513"/>
                    </a:cubicBezTo>
                    <a:cubicBezTo>
                      <a:pt x="7429" y="28187"/>
                      <a:pt x="7593" y="27961"/>
                      <a:pt x="7956" y="27841"/>
                    </a:cubicBezTo>
                    <a:cubicBezTo>
                      <a:pt x="8175" y="27770"/>
                      <a:pt x="8394" y="27747"/>
                      <a:pt x="8611" y="27747"/>
                    </a:cubicBezTo>
                    <a:cubicBezTo>
                      <a:pt x="8951" y="27747"/>
                      <a:pt x="9289" y="27803"/>
                      <a:pt x="9622" y="27813"/>
                    </a:cubicBezTo>
                    <a:cubicBezTo>
                      <a:pt x="10381" y="27837"/>
                      <a:pt x="11140" y="27859"/>
                      <a:pt x="11898" y="27859"/>
                    </a:cubicBezTo>
                    <a:cubicBezTo>
                      <a:pt x="13007" y="27859"/>
                      <a:pt x="14114" y="27812"/>
                      <a:pt x="15214" y="27655"/>
                    </a:cubicBezTo>
                    <a:cubicBezTo>
                      <a:pt x="15454" y="27620"/>
                      <a:pt x="15696" y="27613"/>
                      <a:pt x="15938" y="27613"/>
                    </a:cubicBezTo>
                    <a:cubicBezTo>
                      <a:pt x="16115" y="27613"/>
                      <a:pt x="16292" y="27617"/>
                      <a:pt x="16469" y="27617"/>
                    </a:cubicBezTo>
                    <a:cubicBezTo>
                      <a:pt x="16898" y="27617"/>
                      <a:pt x="17326" y="27594"/>
                      <a:pt x="17742" y="27438"/>
                    </a:cubicBezTo>
                    <a:cubicBezTo>
                      <a:pt x="17765" y="27430"/>
                      <a:pt x="17787" y="27426"/>
                      <a:pt x="17809" y="27426"/>
                    </a:cubicBezTo>
                    <a:close/>
                    <a:moveTo>
                      <a:pt x="17336" y="29586"/>
                    </a:moveTo>
                    <a:cubicBezTo>
                      <a:pt x="17613" y="29586"/>
                      <a:pt x="17601" y="29747"/>
                      <a:pt x="17587" y="30360"/>
                    </a:cubicBezTo>
                    <a:cubicBezTo>
                      <a:pt x="17584" y="30536"/>
                      <a:pt x="17601" y="30724"/>
                      <a:pt x="17658" y="30887"/>
                    </a:cubicBezTo>
                    <a:cubicBezTo>
                      <a:pt x="17782" y="31233"/>
                      <a:pt x="17667" y="31318"/>
                      <a:pt x="17365" y="31318"/>
                    </a:cubicBezTo>
                    <a:cubicBezTo>
                      <a:pt x="17345" y="31318"/>
                      <a:pt x="17325" y="31317"/>
                      <a:pt x="17304" y="31317"/>
                    </a:cubicBezTo>
                    <a:cubicBezTo>
                      <a:pt x="17223" y="31314"/>
                      <a:pt x="17142" y="31313"/>
                      <a:pt x="17061" y="31313"/>
                    </a:cubicBezTo>
                    <a:cubicBezTo>
                      <a:pt x="16015" y="31313"/>
                      <a:pt x="14967" y="31513"/>
                      <a:pt x="13938" y="31513"/>
                    </a:cubicBezTo>
                    <a:cubicBezTo>
                      <a:pt x="13847" y="31513"/>
                      <a:pt x="13756" y="31511"/>
                      <a:pt x="13665" y="31508"/>
                    </a:cubicBezTo>
                    <a:cubicBezTo>
                      <a:pt x="13506" y="31502"/>
                      <a:pt x="13347" y="31499"/>
                      <a:pt x="13188" y="31499"/>
                    </a:cubicBezTo>
                    <a:cubicBezTo>
                      <a:pt x="12035" y="31499"/>
                      <a:pt x="10890" y="31640"/>
                      <a:pt x="9742" y="31640"/>
                    </a:cubicBezTo>
                    <a:cubicBezTo>
                      <a:pt x="9429" y="31640"/>
                      <a:pt x="9115" y="31630"/>
                      <a:pt x="8801" y="31603"/>
                    </a:cubicBezTo>
                    <a:cubicBezTo>
                      <a:pt x="8130" y="31545"/>
                      <a:pt x="7712" y="31166"/>
                      <a:pt x="7709" y="30615"/>
                    </a:cubicBezTo>
                    <a:cubicBezTo>
                      <a:pt x="7591" y="29970"/>
                      <a:pt x="7874" y="29710"/>
                      <a:pt x="8381" y="29710"/>
                    </a:cubicBezTo>
                    <a:cubicBezTo>
                      <a:pt x="8437" y="29710"/>
                      <a:pt x="8495" y="29713"/>
                      <a:pt x="8556" y="29719"/>
                    </a:cubicBezTo>
                    <a:cubicBezTo>
                      <a:pt x="9918" y="29854"/>
                      <a:pt x="11286" y="29926"/>
                      <a:pt x="12640" y="30052"/>
                    </a:cubicBezTo>
                    <a:cubicBezTo>
                      <a:pt x="12867" y="30073"/>
                      <a:pt x="13092" y="30082"/>
                      <a:pt x="13314" y="30082"/>
                    </a:cubicBezTo>
                    <a:cubicBezTo>
                      <a:pt x="14480" y="30082"/>
                      <a:pt x="15582" y="29825"/>
                      <a:pt x="16712" y="29664"/>
                    </a:cubicBezTo>
                    <a:cubicBezTo>
                      <a:pt x="17006" y="29623"/>
                      <a:pt x="17204" y="29586"/>
                      <a:pt x="17336" y="29586"/>
                    </a:cubicBezTo>
                    <a:close/>
                    <a:moveTo>
                      <a:pt x="17494" y="31925"/>
                    </a:moveTo>
                    <a:cubicBezTo>
                      <a:pt x="17779" y="31925"/>
                      <a:pt x="17592" y="32390"/>
                      <a:pt x="17588" y="32752"/>
                    </a:cubicBezTo>
                    <a:lnTo>
                      <a:pt x="17587" y="32752"/>
                    </a:lnTo>
                    <a:cubicBezTo>
                      <a:pt x="17682" y="33109"/>
                      <a:pt x="17716" y="33659"/>
                      <a:pt x="17419" y="33904"/>
                    </a:cubicBezTo>
                    <a:cubicBezTo>
                      <a:pt x="17350" y="33960"/>
                      <a:pt x="17254" y="33979"/>
                      <a:pt x="17143" y="33979"/>
                    </a:cubicBezTo>
                    <a:cubicBezTo>
                      <a:pt x="16909" y="33979"/>
                      <a:pt x="16606" y="33894"/>
                      <a:pt x="16347" y="33894"/>
                    </a:cubicBezTo>
                    <a:cubicBezTo>
                      <a:pt x="16314" y="33894"/>
                      <a:pt x="16282" y="33896"/>
                      <a:pt x="16250" y="33899"/>
                    </a:cubicBezTo>
                    <a:cubicBezTo>
                      <a:pt x="15691" y="33955"/>
                      <a:pt x="15133" y="33978"/>
                      <a:pt x="14577" y="33978"/>
                    </a:cubicBezTo>
                    <a:cubicBezTo>
                      <a:pt x="12615" y="33978"/>
                      <a:pt x="10671" y="33687"/>
                      <a:pt x="8721" y="33505"/>
                    </a:cubicBezTo>
                    <a:cubicBezTo>
                      <a:pt x="8460" y="33480"/>
                      <a:pt x="8118" y="33555"/>
                      <a:pt x="8147" y="33057"/>
                    </a:cubicBezTo>
                    <a:cubicBezTo>
                      <a:pt x="8171" y="32663"/>
                      <a:pt x="8361" y="32614"/>
                      <a:pt x="8605" y="32614"/>
                    </a:cubicBezTo>
                    <a:cubicBezTo>
                      <a:pt x="8664" y="32614"/>
                      <a:pt x="8727" y="32617"/>
                      <a:pt x="8791" y="32619"/>
                    </a:cubicBezTo>
                    <a:cubicBezTo>
                      <a:pt x="9918" y="32647"/>
                      <a:pt x="11047" y="32692"/>
                      <a:pt x="12174" y="32692"/>
                    </a:cubicBezTo>
                    <a:cubicBezTo>
                      <a:pt x="12354" y="32692"/>
                      <a:pt x="12533" y="32691"/>
                      <a:pt x="12713" y="32689"/>
                    </a:cubicBezTo>
                    <a:cubicBezTo>
                      <a:pt x="13889" y="32671"/>
                      <a:pt x="15062" y="32566"/>
                      <a:pt x="16236" y="32502"/>
                    </a:cubicBezTo>
                    <a:cubicBezTo>
                      <a:pt x="16538" y="32486"/>
                      <a:pt x="16761" y="32251"/>
                      <a:pt x="16986" y="32124"/>
                    </a:cubicBezTo>
                    <a:cubicBezTo>
                      <a:pt x="17233" y="31983"/>
                      <a:pt x="17393" y="31925"/>
                      <a:pt x="17494" y="31925"/>
                    </a:cubicBezTo>
                    <a:close/>
                    <a:moveTo>
                      <a:pt x="11410" y="34923"/>
                    </a:moveTo>
                    <a:cubicBezTo>
                      <a:pt x="11492" y="34923"/>
                      <a:pt x="11570" y="35105"/>
                      <a:pt x="11654" y="35109"/>
                    </a:cubicBezTo>
                    <a:cubicBezTo>
                      <a:pt x="12411" y="35151"/>
                      <a:pt x="13161" y="35376"/>
                      <a:pt x="13927" y="35376"/>
                    </a:cubicBezTo>
                    <a:cubicBezTo>
                      <a:pt x="14242" y="35376"/>
                      <a:pt x="14559" y="35338"/>
                      <a:pt x="14881" y="35234"/>
                    </a:cubicBezTo>
                    <a:lnTo>
                      <a:pt x="14881" y="35234"/>
                    </a:lnTo>
                    <a:cubicBezTo>
                      <a:pt x="14541" y="35472"/>
                      <a:pt x="14500" y="35896"/>
                      <a:pt x="14119" y="36120"/>
                    </a:cubicBezTo>
                    <a:cubicBezTo>
                      <a:pt x="13703" y="36366"/>
                      <a:pt x="13276" y="36490"/>
                      <a:pt x="12864" y="36490"/>
                    </a:cubicBezTo>
                    <a:cubicBezTo>
                      <a:pt x="12260" y="36490"/>
                      <a:pt x="11686" y="36225"/>
                      <a:pt x="11221" y="35694"/>
                    </a:cubicBezTo>
                    <a:cubicBezTo>
                      <a:pt x="10941" y="35374"/>
                      <a:pt x="11230" y="35266"/>
                      <a:pt x="11293" y="35083"/>
                    </a:cubicBezTo>
                    <a:cubicBezTo>
                      <a:pt x="11333" y="34963"/>
                      <a:pt x="11372" y="34923"/>
                      <a:pt x="11410" y="34923"/>
                    </a:cubicBezTo>
                    <a:close/>
                    <a:moveTo>
                      <a:pt x="11219" y="60"/>
                    </a:moveTo>
                    <a:cubicBezTo>
                      <a:pt x="10143" y="60"/>
                      <a:pt x="9112" y="387"/>
                      <a:pt x="8144" y="743"/>
                    </a:cubicBezTo>
                    <a:cubicBezTo>
                      <a:pt x="6865" y="1212"/>
                      <a:pt x="5635" y="1799"/>
                      <a:pt x="4496" y="2681"/>
                    </a:cubicBezTo>
                    <a:cubicBezTo>
                      <a:pt x="3186" y="3695"/>
                      <a:pt x="2136" y="4809"/>
                      <a:pt x="1572" y="6313"/>
                    </a:cubicBezTo>
                    <a:cubicBezTo>
                      <a:pt x="1366" y="6861"/>
                      <a:pt x="943" y="7234"/>
                      <a:pt x="777" y="7822"/>
                    </a:cubicBezTo>
                    <a:cubicBezTo>
                      <a:pt x="540" y="8653"/>
                      <a:pt x="585" y="9502"/>
                      <a:pt x="371" y="10319"/>
                    </a:cubicBezTo>
                    <a:cubicBezTo>
                      <a:pt x="324" y="10495"/>
                      <a:pt x="41" y="10551"/>
                      <a:pt x="126" y="10786"/>
                    </a:cubicBezTo>
                    <a:cubicBezTo>
                      <a:pt x="343" y="11385"/>
                      <a:pt x="288" y="12043"/>
                      <a:pt x="480" y="12626"/>
                    </a:cubicBezTo>
                    <a:cubicBezTo>
                      <a:pt x="646" y="13139"/>
                      <a:pt x="0" y="13715"/>
                      <a:pt x="652" y="14135"/>
                    </a:cubicBezTo>
                    <a:cubicBezTo>
                      <a:pt x="307" y="15409"/>
                      <a:pt x="1831" y="16246"/>
                      <a:pt x="1446" y="17529"/>
                    </a:cubicBezTo>
                    <a:cubicBezTo>
                      <a:pt x="2152" y="17864"/>
                      <a:pt x="2082" y="18683"/>
                      <a:pt x="2332" y="19229"/>
                    </a:cubicBezTo>
                    <a:cubicBezTo>
                      <a:pt x="3090" y="20885"/>
                      <a:pt x="4204" y="22317"/>
                      <a:pt x="5056" y="23907"/>
                    </a:cubicBezTo>
                    <a:cubicBezTo>
                      <a:pt x="5775" y="25245"/>
                      <a:pt x="5641" y="26684"/>
                      <a:pt x="6098" y="28033"/>
                    </a:cubicBezTo>
                    <a:cubicBezTo>
                      <a:pt x="6360" y="28806"/>
                      <a:pt x="6480" y="29730"/>
                      <a:pt x="6436" y="30592"/>
                    </a:cubicBezTo>
                    <a:cubicBezTo>
                      <a:pt x="6392" y="31435"/>
                      <a:pt x="6859" y="32174"/>
                      <a:pt x="6704" y="33064"/>
                    </a:cubicBezTo>
                    <a:cubicBezTo>
                      <a:pt x="6529" y="34065"/>
                      <a:pt x="7463" y="34880"/>
                      <a:pt x="8343" y="34891"/>
                    </a:cubicBezTo>
                    <a:cubicBezTo>
                      <a:pt x="8345" y="34891"/>
                      <a:pt x="8346" y="34891"/>
                      <a:pt x="8348" y="34891"/>
                    </a:cubicBezTo>
                    <a:cubicBezTo>
                      <a:pt x="8591" y="34891"/>
                      <a:pt x="8915" y="34721"/>
                      <a:pt x="9185" y="34721"/>
                    </a:cubicBezTo>
                    <a:cubicBezTo>
                      <a:pt x="9460" y="34721"/>
                      <a:pt x="9679" y="34897"/>
                      <a:pt x="9701" y="35605"/>
                    </a:cubicBezTo>
                    <a:cubicBezTo>
                      <a:pt x="9734" y="36682"/>
                      <a:pt x="11630" y="37743"/>
                      <a:pt x="12732" y="37906"/>
                    </a:cubicBezTo>
                    <a:cubicBezTo>
                      <a:pt x="12892" y="37930"/>
                      <a:pt x="13045" y="37941"/>
                      <a:pt x="13191" y="37941"/>
                    </a:cubicBezTo>
                    <a:cubicBezTo>
                      <a:pt x="14529" y="37941"/>
                      <a:pt x="15282" y="36995"/>
                      <a:pt x="15961" y="36018"/>
                    </a:cubicBezTo>
                    <a:cubicBezTo>
                      <a:pt x="16261" y="35585"/>
                      <a:pt x="16493" y="35370"/>
                      <a:pt x="16986" y="35280"/>
                    </a:cubicBezTo>
                    <a:cubicBezTo>
                      <a:pt x="18301" y="35039"/>
                      <a:pt x="18753" y="34684"/>
                      <a:pt x="18845" y="33518"/>
                    </a:cubicBezTo>
                    <a:cubicBezTo>
                      <a:pt x="18897" y="32881"/>
                      <a:pt x="18864" y="32213"/>
                      <a:pt x="18886" y="31562"/>
                    </a:cubicBezTo>
                    <a:cubicBezTo>
                      <a:pt x="18926" y="30452"/>
                      <a:pt x="19136" y="29325"/>
                      <a:pt x="19133" y="28241"/>
                    </a:cubicBezTo>
                    <a:cubicBezTo>
                      <a:pt x="19131" y="27316"/>
                      <a:pt x="19533" y="26497"/>
                      <a:pt x="19466" y="25569"/>
                    </a:cubicBezTo>
                    <a:cubicBezTo>
                      <a:pt x="19404" y="24732"/>
                      <a:pt x="20231" y="24206"/>
                      <a:pt x="20639" y="23528"/>
                    </a:cubicBezTo>
                    <a:cubicBezTo>
                      <a:pt x="21681" y="21787"/>
                      <a:pt x="22957" y="20202"/>
                      <a:pt x="23837" y="18346"/>
                    </a:cubicBezTo>
                    <a:cubicBezTo>
                      <a:pt x="24589" y="16761"/>
                      <a:pt x="25103" y="15194"/>
                      <a:pt x="24883" y="13438"/>
                    </a:cubicBezTo>
                    <a:cubicBezTo>
                      <a:pt x="24828" y="13009"/>
                      <a:pt x="24579" y="12531"/>
                      <a:pt x="24699" y="12169"/>
                    </a:cubicBezTo>
                    <a:cubicBezTo>
                      <a:pt x="24956" y="11389"/>
                      <a:pt x="24528" y="10753"/>
                      <a:pt x="24282" y="10168"/>
                    </a:cubicBezTo>
                    <a:cubicBezTo>
                      <a:pt x="24183" y="9930"/>
                      <a:pt x="24407" y="9286"/>
                      <a:pt x="23806" y="9258"/>
                    </a:cubicBezTo>
                    <a:cubicBezTo>
                      <a:pt x="24022" y="8359"/>
                      <a:pt x="23391" y="7723"/>
                      <a:pt x="23128" y="6967"/>
                    </a:cubicBezTo>
                    <a:cubicBezTo>
                      <a:pt x="22992" y="6576"/>
                      <a:pt x="22772" y="6251"/>
                      <a:pt x="22579" y="5909"/>
                    </a:cubicBezTo>
                    <a:cubicBezTo>
                      <a:pt x="21997" y="4876"/>
                      <a:pt x="21193" y="3970"/>
                      <a:pt x="20286" y="3270"/>
                    </a:cubicBezTo>
                    <a:cubicBezTo>
                      <a:pt x="19589" y="2731"/>
                      <a:pt x="18831" y="2191"/>
                      <a:pt x="18055" y="1715"/>
                    </a:cubicBezTo>
                    <a:cubicBezTo>
                      <a:pt x="17112" y="1136"/>
                      <a:pt x="16118" y="803"/>
                      <a:pt x="15126" y="431"/>
                    </a:cubicBezTo>
                    <a:cubicBezTo>
                      <a:pt x="13979" y="1"/>
                      <a:pt x="12736" y="251"/>
                      <a:pt x="11548" y="71"/>
                    </a:cubicBezTo>
                    <a:cubicBezTo>
                      <a:pt x="11438" y="64"/>
                      <a:pt x="11328" y="60"/>
                      <a:pt x="11219" y="6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3661643" y="2996585"/>
                <a:ext cx="100975" cy="88040"/>
              </a:xfrm>
              <a:custGeom>
                <a:rect b="b" l="l" r="r" t="t"/>
                <a:pathLst>
                  <a:path extrusionOk="0" h="6997" w="8025">
                    <a:moveTo>
                      <a:pt x="616" y="1"/>
                    </a:moveTo>
                    <a:cubicBezTo>
                      <a:pt x="1" y="1"/>
                      <a:pt x="154" y="1119"/>
                      <a:pt x="515" y="1583"/>
                    </a:cubicBezTo>
                    <a:cubicBezTo>
                      <a:pt x="792" y="1939"/>
                      <a:pt x="928" y="2226"/>
                      <a:pt x="1155" y="2590"/>
                    </a:cubicBezTo>
                    <a:cubicBezTo>
                      <a:pt x="1617" y="3335"/>
                      <a:pt x="2692" y="3719"/>
                      <a:pt x="3362" y="4332"/>
                    </a:cubicBezTo>
                    <a:cubicBezTo>
                      <a:pt x="4106" y="5009"/>
                      <a:pt x="4958" y="6082"/>
                      <a:pt x="5884" y="6480"/>
                    </a:cubicBezTo>
                    <a:cubicBezTo>
                      <a:pt x="6225" y="6627"/>
                      <a:pt x="7059" y="6996"/>
                      <a:pt x="7573" y="6996"/>
                    </a:cubicBezTo>
                    <a:cubicBezTo>
                      <a:pt x="7833" y="6996"/>
                      <a:pt x="8010" y="6902"/>
                      <a:pt x="8003" y="6639"/>
                    </a:cubicBezTo>
                    <a:cubicBezTo>
                      <a:pt x="8024" y="6471"/>
                      <a:pt x="7866" y="6273"/>
                      <a:pt x="7737" y="6079"/>
                    </a:cubicBezTo>
                    <a:cubicBezTo>
                      <a:pt x="7113" y="5147"/>
                      <a:pt x="6217" y="4486"/>
                      <a:pt x="5330" y="3848"/>
                    </a:cubicBezTo>
                    <a:cubicBezTo>
                      <a:pt x="4989" y="3604"/>
                      <a:pt x="4988" y="3072"/>
                      <a:pt x="4481" y="3021"/>
                    </a:cubicBezTo>
                    <a:cubicBezTo>
                      <a:pt x="3924" y="2965"/>
                      <a:pt x="3684" y="2431"/>
                      <a:pt x="3292" y="2132"/>
                    </a:cubicBezTo>
                    <a:cubicBezTo>
                      <a:pt x="2587" y="1596"/>
                      <a:pt x="1660" y="311"/>
                      <a:pt x="836" y="40"/>
                    </a:cubicBezTo>
                    <a:cubicBezTo>
                      <a:pt x="754" y="13"/>
                      <a:pt x="680" y="1"/>
                      <a:pt x="6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3681775" y="2965707"/>
                <a:ext cx="124642" cy="47310"/>
              </a:xfrm>
              <a:custGeom>
                <a:rect b="b" l="l" r="r" t="t"/>
                <a:pathLst>
                  <a:path extrusionOk="0" h="3760" w="9906">
                    <a:moveTo>
                      <a:pt x="1238" y="1"/>
                    </a:moveTo>
                    <a:cubicBezTo>
                      <a:pt x="874" y="1"/>
                      <a:pt x="0" y="452"/>
                      <a:pt x="74" y="643"/>
                    </a:cubicBezTo>
                    <a:cubicBezTo>
                      <a:pt x="233" y="1052"/>
                      <a:pt x="589" y="1366"/>
                      <a:pt x="1000" y="1511"/>
                    </a:cubicBezTo>
                    <a:cubicBezTo>
                      <a:pt x="2577" y="2072"/>
                      <a:pt x="4121" y="2738"/>
                      <a:pt x="5774" y="3081"/>
                    </a:cubicBezTo>
                    <a:cubicBezTo>
                      <a:pt x="6801" y="3293"/>
                      <a:pt x="7777" y="3759"/>
                      <a:pt x="8849" y="3759"/>
                    </a:cubicBezTo>
                    <a:cubicBezTo>
                      <a:pt x="8980" y="3759"/>
                      <a:pt x="9112" y="3752"/>
                      <a:pt x="9246" y="3737"/>
                    </a:cubicBezTo>
                    <a:cubicBezTo>
                      <a:pt x="9264" y="3738"/>
                      <a:pt x="9281" y="3739"/>
                      <a:pt x="9298" y="3739"/>
                    </a:cubicBezTo>
                    <a:cubicBezTo>
                      <a:pt x="9537" y="3739"/>
                      <a:pt x="9740" y="3627"/>
                      <a:pt x="9906" y="3438"/>
                    </a:cubicBezTo>
                    <a:cubicBezTo>
                      <a:pt x="9682" y="3333"/>
                      <a:pt x="9716" y="2883"/>
                      <a:pt x="9406" y="2883"/>
                    </a:cubicBezTo>
                    <a:cubicBezTo>
                      <a:pt x="9351" y="2883"/>
                      <a:pt x="9284" y="2898"/>
                      <a:pt x="9203" y="2931"/>
                    </a:cubicBezTo>
                    <a:cubicBezTo>
                      <a:pt x="9146" y="2954"/>
                      <a:pt x="9094" y="2965"/>
                      <a:pt x="9045" y="2965"/>
                    </a:cubicBezTo>
                    <a:cubicBezTo>
                      <a:pt x="8806" y="2965"/>
                      <a:pt x="8644" y="2726"/>
                      <a:pt x="8451" y="2611"/>
                    </a:cubicBezTo>
                    <a:cubicBezTo>
                      <a:pt x="7697" y="2167"/>
                      <a:pt x="6880" y="1574"/>
                      <a:pt x="6081" y="1574"/>
                    </a:cubicBezTo>
                    <a:cubicBezTo>
                      <a:pt x="6051" y="1574"/>
                      <a:pt x="6022" y="1575"/>
                      <a:pt x="5992" y="1576"/>
                    </a:cubicBezTo>
                    <a:cubicBezTo>
                      <a:pt x="5956" y="1578"/>
                      <a:pt x="5920" y="1579"/>
                      <a:pt x="5885" y="1579"/>
                    </a:cubicBezTo>
                    <a:cubicBezTo>
                      <a:pt x="4991" y="1579"/>
                      <a:pt x="4354" y="960"/>
                      <a:pt x="3468" y="960"/>
                    </a:cubicBezTo>
                    <a:cubicBezTo>
                      <a:pt x="3438" y="960"/>
                      <a:pt x="3408" y="960"/>
                      <a:pt x="3377" y="962"/>
                    </a:cubicBezTo>
                    <a:cubicBezTo>
                      <a:pt x="3361" y="963"/>
                      <a:pt x="3344" y="963"/>
                      <a:pt x="3328" y="963"/>
                    </a:cubicBezTo>
                    <a:cubicBezTo>
                      <a:pt x="2682" y="963"/>
                      <a:pt x="2005" y="344"/>
                      <a:pt x="1341" y="19"/>
                    </a:cubicBezTo>
                    <a:cubicBezTo>
                      <a:pt x="1315" y="6"/>
                      <a:pt x="1280" y="1"/>
                      <a:pt x="1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3637396" y="3039807"/>
                <a:ext cx="64058" cy="93765"/>
              </a:xfrm>
              <a:custGeom>
                <a:rect b="b" l="l" r="r" t="t"/>
                <a:pathLst>
                  <a:path extrusionOk="0" h="7452" w="5091">
                    <a:moveTo>
                      <a:pt x="991" y="1"/>
                    </a:moveTo>
                    <a:cubicBezTo>
                      <a:pt x="521" y="1"/>
                      <a:pt x="1" y="536"/>
                      <a:pt x="195" y="804"/>
                    </a:cubicBezTo>
                    <a:cubicBezTo>
                      <a:pt x="711" y="1515"/>
                      <a:pt x="909" y="2384"/>
                      <a:pt x="1406" y="3098"/>
                    </a:cubicBezTo>
                    <a:cubicBezTo>
                      <a:pt x="1714" y="3540"/>
                      <a:pt x="2148" y="4053"/>
                      <a:pt x="2189" y="4478"/>
                    </a:cubicBezTo>
                    <a:cubicBezTo>
                      <a:pt x="2271" y="5318"/>
                      <a:pt x="3408" y="5391"/>
                      <a:pt x="3267" y="6259"/>
                    </a:cubicBezTo>
                    <a:cubicBezTo>
                      <a:pt x="3269" y="6259"/>
                      <a:pt x="3271" y="6259"/>
                      <a:pt x="3273" y="6259"/>
                    </a:cubicBezTo>
                    <a:cubicBezTo>
                      <a:pt x="3922" y="6259"/>
                      <a:pt x="4015" y="6952"/>
                      <a:pt x="4455" y="7217"/>
                    </a:cubicBezTo>
                    <a:cubicBezTo>
                      <a:pt x="4558" y="7278"/>
                      <a:pt x="4622" y="7452"/>
                      <a:pt x="4737" y="7452"/>
                    </a:cubicBezTo>
                    <a:cubicBezTo>
                      <a:pt x="4778" y="7452"/>
                      <a:pt x="4826" y="7430"/>
                      <a:pt x="4883" y="7373"/>
                    </a:cubicBezTo>
                    <a:cubicBezTo>
                      <a:pt x="5015" y="7242"/>
                      <a:pt x="5090" y="7053"/>
                      <a:pt x="4992" y="6857"/>
                    </a:cubicBezTo>
                    <a:cubicBezTo>
                      <a:pt x="4628" y="6113"/>
                      <a:pt x="4252" y="5377"/>
                      <a:pt x="3898" y="4629"/>
                    </a:cubicBezTo>
                    <a:cubicBezTo>
                      <a:pt x="3645" y="4088"/>
                      <a:pt x="3376" y="3568"/>
                      <a:pt x="3041" y="3059"/>
                    </a:cubicBezTo>
                    <a:cubicBezTo>
                      <a:pt x="2505" y="2243"/>
                      <a:pt x="2141" y="1309"/>
                      <a:pt x="1730" y="415"/>
                    </a:cubicBezTo>
                    <a:cubicBezTo>
                      <a:pt x="1562" y="49"/>
                      <a:pt x="1184" y="174"/>
                      <a:pt x="997" y="1"/>
                    </a:cubicBezTo>
                    <a:cubicBezTo>
                      <a:pt x="995" y="1"/>
                      <a:pt x="993" y="1"/>
                      <a:pt x="9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3328554" y="2699093"/>
                <a:ext cx="84240" cy="80264"/>
              </a:xfrm>
              <a:custGeom>
                <a:rect b="b" l="l" r="r" t="t"/>
                <a:pathLst>
                  <a:path extrusionOk="0" h="6379" w="6695">
                    <a:moveTo>
                      <a:pt x="1" y="0"/>
                    </a:moveTo>
                    <a:lnTo>
                      <a:pt x="1" y="0"/>
                    </a:lnTo>
                    <a:cubicBezTo>
                      <a:pt x="150" y="1491"/>
                      <a:pt x="1366" y="2267"/>
                      <a:pt x="2225" y="3269"/>
                    </a:cubicBezTo>
                    <a:cubicBezTo>
                      <a:pt x="2818" y="3959"/>
                      <a:pt x="3487" y="4597"/>
                      <a:pt x="4184" y="5185"/>
                    </a:cubicBezTo>
                    <a:cubicBezTo>
                      <a:pt x="4769" y="5679"/>
                      <a:pt x="5293" y="6379"/>
                      <a:pt x="6110" y="6379"/>
                    </a:cubicBezTo>
                    <a:cubicBezTo>
                      <a:pt x="6289" y="6379"/>
                      <a:pt x="6483" y="6345"/>
                      <a:pt x="6694" y="6268"/>
                    </a:cubicBezTo>
                    <a:cubicBezTo>
                      <a:pt x="6519" y="5303"/>
                      <a:pt x="1247" y="363"/>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3385264" y="2660792"/>
                <a:ext cx="57439" cy="102824"/>
              </a:xfrm>
              <a:custGeom>
                <a:rect b="b" l="l" r="r" t="t"/>
                <a:pathLst>
                  <a:path extrusionOk="0" h="8172" w="4565">
                    <a:moveTo>
                      <a:pt x="465" y="1"/>
                    </a:moveTo>
                    <a:cubicBezTo>
                      <a:pt x="452" y="1"/>
                      <a:pt x="440" y="2"/>
                      <a:pt x="426" y="5"/>
                    </a:cubicBezTo>
                    <a:cubicBezTo>
                      <a:pt x="0" y="97"/>
                      <a:pt x="475" y="462"/>
                      <a:pt x="395" y="708"/>
                    </a:cubicBezTo>
                    <a:cubicBezTo>
                      <a:pt x="386" y="733"/>
                      <a:pt x="387" y="761"/>
                      <a:pt x="359" y="1003"/>
                    </a:cubicBezTo>
                    <a:cubicBezTo>
                      <a:pt x="719" y="1761"/>
                      <a:pt x="884" y="2760"/>
                      <a:pt x="1329" y="3737"/>
                    </a:cubicBezTo>
                    <a:cubicBezTo>
                      <a:pt x="1845" y="4866"/>
                      <a:pt x="2503" y="5941"/>
                      <a:pt x="2922" y="7112"/>
                    </a:cubicBezTo>
                    <a:cubicBezTo>
                      <a:pt x="3090" y="7581"/>
                      <a:pt x="3556" y="7697"/>
                      <a:pt x="3773" y="8094"/>
                    </a:cubicBezTo>
                    <a:cubicBezTo>
                      <a:pt x="3803" y="8150"/>
                      <a:pt x="3844" y="8171"/>
                      <a:pt x="3890" y="8171"/>
                    </a:cubicBezTo>
                    <a:cubicBezTo>
                      <a:pt x="4019" y="8171"/>
                      <a:pt x="4193" y="8007"/>
                      <a:pt x="4328" y="7951"/>
                    </a:cubicBezTo>
                    <a:cubicBezTo>
                      <a:pt x="4564" y="7853"/>
                      <a:pt x="4518" y="7655"/>
                      <a:pt x="4434" y="7481"/>
                    </a:cubicBezTo>
                    <a:cubicBezTo>
                      <a:pt x="3751" y="6041"/>
                      <a:pt x="3069" y="4597"/>
                      <a:pt x="2371" y="3163"/>
                    </a:cubicBezTo>
                    <a:cubicBezTo>
                      <a:pt x="1960" y="2318"/>
                      <a:pt x="1592" y="1456"/>
                      <a:pt x="1038" y="680"/>
                    </a:cubicBezTo>
                    <a:cubicBezTo>
                      <a:pt x="858" y="430"/>
                      <a:pt x="692"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3303729" y="2787235"/>
                <a:ext cx="96281" cy="36728"/>
              </a:xfrm>
              <a:custGeom>
                <a:rect b="b" l="l" r="r" t="t"/>
                <a:pathLst>
                  <a:path extrusionOk="0" h="2919" w="7652">
                    <a:moveTo>
                      <a:pt x="1158" y="0"/>
                    </a:moveTo>
                    <a:cubicBezTo>
                      <a:pt x="927" y="0"/>
                      <a:pt x="700" y="29"/>
                      <a:pt x="550" y="108"/>
                    </a:cubicBezTo>
                    <a:cubicBezTo>
                      <a:pt x="443" y="164"/>
                      <a:pt x="368" y="220"/>
                      <a:pt x="323" y="274"/>
                    </a:cubicBezTo>
                    <a:cubicBezTo>
                      <a:pt x="1" y="652"/>
                      <a:pt x="1073" y="948"/>
                      <a:pt x="1490" y="1165"/>
                    </a:cubicBezTo>
                    <a:cubicBezTo>
                      <a:pt x="2697" y="1796"/>
                      <a:pt x="3986" y="2272"/>
                      <a:pt x="5257" y="2768"/>
                    </a:cubicBezTo>
                    <a:cubicBezTo>
                      <a:pt x="5498" y="2861"/>
                      <a:pt x="5747" y="2919"/>
                      <a:pt x="5992" y="2919"/>
                    </a:cubicBezTo>
                    <a:cubicBezTo>
                      <a:pt x="6302" y="2919"/>
                      <a:pt x="6606" y="2827"/>
                      <a:pt x="6881" y="2601"/>
                    </a:cubicBezTo>
                    <a:cubicBezTo>
                      <a:pt x="7652" y="1970"/>
                      <a:pt x="6113" y="1349"/>
                      <a:pt x="5565" y="1217"/>
                    </a:cubicBezTo>
                    <a:cubicBezTo>
                      <a:pt x="5068" y="1099"/>
                      <a:pt x="4576" y="1179"/>
                      <a:pt x="4126" y="990"/>
                    </a:cubicBezTo>
                    <a:cubicBezTo>
                      <a:pt x="3807" y="855"/>
                      <a:pt x="3604" y="543"/>
                      <a:pt x="3308" y="543"/>
                    </a:cubicBezTo>
                    <a:cubicBezTo>
                      <a:pt x="3206" y="543"/>
                      <a:pt x="3093" y="580"/>
                      <a:pt x="2961" y="672"/>
                    </a:cubicBezTo>
                    <a:cubicBezTo>
                      <a:pt x="2960" y="674"/>
                      <a:pt x="2957" y="674"/>
                      <a:pt x="2954" y="674"/>
                    </a:cubicBezTo>
                    <a:cubicBezTo>
                      <a:pt x="2851" y="674"/>
                      <a:pt x="1997" y="109"/>
                      <a:pt x="1801" y="66"/>
                    </a:cubicBezTo>
                    <a:cubicBezTo>
                      <a:pt x="1637" y="30"/>
                      <a:pt x="1396" y="0"/>
                      <a:pt x="11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7" name="Google Shape;1777;p51"/>
          <p:cNvGrpSpPr/>
          <p:nvPr/>
        </p:nvGrpSpPr>
        <p:grpSpPr>
          <a:xfrm>
            <a:off x="1504631" y="2469324"/>
            <a:ext cx="1089168" cy="357250"/>
            <a:chOff x="1504631" y="2469324"/>
            <a:chExt cx="1089168" cy="357250"/>
          </a:xfrm>
        </p:grpSpPr>
        <p:sp>
          <p:nvSpPr>
            <p:cNvPr id="1778" name="Google Shape;1778;p51"/>
            <p:cNvSpPr/>
            <p:nvPr/>
          </p:nvSpPr>
          <p:spPr>
            <a:xfrm>
              <a:off x="1504631" y="2469324"/>
              <a:ext cx="1089168" cy="357250"/>
            </a:xfrm>
            <a:custGeom>
              <a:rect b="b" l="l" r="r" t="t"/>
              <a:pathLst>
                <a:path extrusionOk="0" h="19238" w="58652">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1504631" y="2469324"/>
              <a:ext cx="1089168" cy="357250"/>
            </a:xfrm>
            <a:custGeom>
              <a:rect b="b" l="l" r="r" t="t"/>
              <a:pathLst>
                <a:path extrusionOk="0" h="19238" w="58652">
                  <a:moveTo>
                    <a:pt x="36191" y="1426"/>
                  </a:moveTo>
                  <a:cubicBezTo>
                    <a:pt x="36787" y="1426"/>
                    <a:pt x="37414" y="1496"/>
                    <a:pt x="38002" y="1633"/>
                  </a:cubicBezTo>
                  <a:cubicBezTo>
                    <a:pt x="38112" y="1658"/>
                    <a:pt x="38227" y="1686"/>
                    <a:pt x="38337" y="1686"/>
                  </a:cubicBezTo>
                  <a:cubicBezTo>
                    <a:pt x="38364" y="1686"/>
                    <a:pt x="38389" y="1685"/>
                    <a:pt x="38415" y="1681"/>
                  </a:cubicBezTo>
                  <a:cubicBezTo>
                    <a:pt x="39149" y="1573"/>
                    <a:pt x="39880" y="1529"/>
                    <a:pt x="40608" y="1529"/>
                  </a:cubicBezTo>
                  <a:cubicBezTo>
                    <a:pt x="42771" y="1529"/>
                    <a:pt x="44911" y="1917"/>
                    <a:pt x="47054" y="2176"/>
                  </a:cubicBezTo>
                  <a:cubicBezTo>
                    <a:pt x="48556" y="2356"/>
                    <a:pt x="50069" y="2428"/>
                    <a:pt x="51532" y="2964"/>
                  </a:cubicBezTo>
                  <a:cubicBezTo>
                    <a:pt x="52852" y="3450"/>
                    <a:pt x="54294" y="3697"/>
                    <a:pt x="55489" y="4420"/>
                  </a:cubicBezTo>
                  <a:cubicBezTo>
                    <a:pt x="56060" y="4767"/>
                    <a:pt x="56534" y="5576"/>
                    <a:pt x="56656" y="6245"/>
                  </a:cubicBezTo>
                  <a:cubicBezTo>
                    <a:pt x="56937" y="7785"/>
                    <a:pt x="56902" y="9338"/>
                    <a:pt x="56681" y="10932"/>
                  </a:cubicBezTo>
                  <a:cubicBezTo>
                    <a:pt x="56519" y="12100"/>
                    <a:pt x="56461" y="13267"/>
                    <a:pt x="56136" y="14431"/>
                  </a:cubicBezTo>
                  <a:cubicBezTo>
                    <a:pt x="55632" y="16232"/>
                    <a:pt x="55145" y="16721"/>
                    <a:pt x="53278" y="16837"/>
                  </a:cubicBezTo>
                  <a:cubicBezTo>
                    <a:pt x="52826" y="16866"/>
                    <a:pt x="52386" y="17022"/>
                    <a:pt x="51904" y="17022"/>
                  </a:cubicBezTo>
                  <a:cubicBezTo>
                    <a:pt x="51712" y="17022"/>
                    <a:pt x="51512" y="16997"/>
                    <a:pt x="51303" y="16929"/>
                  </a:cubicBezTo>
                  <a:cubicBezTo>
                    <a:pt x="50278" y="17277"/>
                    <a:pt x="49136" y="17262"/>
                    <a:pt x="48013" y="17271"/>
                  </a:cubicBezTo>
                  <a:cubicBezTo>
                    <a:pt x="46508" y="17282"/>
                    <a:pt x="45033" y="17565"/>
                    <a:pt x="43514" y="17565"/>
                  </a:cubicBezTo>
                  <a:cubicBezTo>
                    <a:pt x="43425" y="17565"/>
                    <a:pt x="43336" y="17564"/>
                    <a:pt x="43246" y="17562"/>
                  </a:cubicBezTo>
                  <a:cubicBezTo>
                    <a:pt x="43017" y="17557"/>
                    <a:pt x="42788" y="17555"/>
                    <a:pt x="42557" y="17555"/>
                  </a:cubicBezTo>
                  <a:cubicBezTo>
                    <a:pt x="41510" y="17555"/>
                    <a:pt x="40453" y="17599"/>
                    <a:pt x="39404" y="17599"/>
                  </a:cubicBezTo>
                  <a:cubicBezTo>
                    <a:pt x="39173" y="17599"/>
                    <a:pt x="38943" y="17597"/>
                    <a:pt x="38713" y="17592"/>
                  </a:cubicBezTo>
                  <a:cubicBezTo>
                    <a:pt x="38507" y="17587"/>
                    <a:pt x="38301" y="17585"/>
                    <a:pt x="38096" y="17585"/>
                  </a:cubicBezTo>
                  <a:cubicBezTo>
                    <a:pt x="37118" y="17585"/>
                    <a:pt x="36142" y="17631"/>
                    <a:pt x="35161" y="17631"/>
                  </a:cubicBezTo>
                  <a:cubicBezTo>
                    <a:pt x="34414" y="17631"/>
                    <a:pt x="33664" y="17604"/>
                    <a:pt x="32908" y="17509"/>
                  </a:cubicBezTo>
                  <a:cubicBezTo>
                    <a:pt x="31617" y="17346"/>
                    <a:pt x="30275" y="17250"/>
                    <a:pt x="28939" y="17250"/>
                  </a:cubicBezTo>
                  <a:cubicBezTo>
                    <a:pt x="28633" y="17250"/>
                    <a:pt x="28328" y="17255"/>
                    <a:pt x="28025" y="17265"/>
                  </a:cubicBezTo>
                  <a:cubicBezTo>
                    <a:pt x="27905" y="17269"/>
                    <a:pt x="27785" y="17271"/>
                    <a:pt x="27666" y="17271"/>
                  </a:cubicBezTo>
                  <a:cubicBezTo>
                    <a:pt x="26781" y="17271"/>
                    <a:pt x="25888" y="17174"/>
                    <a:pt x="25020" y="17174"/>
                  </a:cubicBezTo>
                  <a:cubicBezTo>
                    <a:pt x="24688" y="17174"/>
                    <a:pt x="24359" y="17188"/>
                    <a:pt x="24036" y="17228"/>
                  </a:cubicBezTo>
                  <a:cubicBezTo>
                    <a:pt x="23815" y="17255"/>
                    <a:pt x="23597" y="17265"/>
                    <a:pt x="23379" y="17265"/>
                  </a:cubicBezTo>
                  <a:cubicBezTo>
                    <a:pt x="22423" y="17265"/>
                    <a:pt x="21493" y="17054"/>
                    <a:pt x="20551" y="17054"/>
                  </a:cubicBezTo>
                  <a:cubicBezTo>
                    <a:pt x="20245" y="17054"/>
                    <a:pt x="19936" y="17076"/>
                    <a:pt x="19626" y="17136"/>
                  </a:cubicBezTo>
                  <a:cubicBezTo>
                    <a:pt x="19208" y="17216"/>
                    <a:pt x="18791" y="17246"/>
                    <a:pt x="18373" y="17246"/>
                  </a:cubicBezTo>
                  <a:cubicBezTo>
                    <a:pt x="17174" y="17246"/>
                    <a:pt x="15973" y="17000"/>
                    <a:pt x="14765" y="17000"/>
                  </a:cubicBezTo>
                  <a:cubicBezTo>
                    <a:pt x="14707" y="17000"/>
                    <a:pt x="14649" y="17001"/>
                    <a:pt x="14592" y="17002"/>
                  </a:cubicBezTo>
                  <a:cubicBezTo>
                    <a:pt x="14433" y="17005"/>
                    <a:pt x="14274" y="17007"/>
                    <a:pt x="14115" y="17007"/>
                  </a:cubicBezTo>
                  <a:cubicBezTo>
                    <a:pt x="12169" y="17007"/>
                    <a:pt x="10223" y="16777"/>
                    <a:pt x="8287" y="16517"/>
                  </a:cubicBezTo>
                  <a:cubicBezTo>
                    <a:pt x="7888" y="16463"/>
                    <a:pt x="7497" y="16156"/>
                    <a:pt x="7091" y="16156"/>
                  </a:cubicBezTo>
                  <a:cubicBezTo>
                    <a:pt x="6897" y="16156"/>
                    <a:pt x="6701" y="16225"/>
                    <a:pt x="6498" y="16425"/>
                  </a:cubicBezTo>
                  <a:cubicBezTo>
                    <a:pt x="6097" y="15431"/>
                    <a:pt x="5022" y="15947"/>
                    <a:pt x="4298" y="15543"/>
                  </a:cubicBezTo>
                  <a:cubicBezTo>
                    <a:pt x="3492" y="15093"/>
                    <a:pt x="3016" y="14382"/>
                    <a:pt x="2349" y="13860"/>
                  </a:cubicBezTo>
                  <a:cubicBezTo>
                    <a:pt x="1775" y="13410"/>
                    <a:pt x="2189" y="12399"/>
                    <a:pt x="2102" y="11638"/>
                  </a:cubicBezTo>
                  <a:cubicBezTo>
                    <a:pt x="1929" y="10147"/>
                    <a:pt x="2035" y="8616"/>
                    <a:pt x="1783" y="7143"/>
                  </a:cubicBezTo>
                  <a:cubicBezTo>
                    <a:pt x="1630" y="6262"/>
                    <a:pt x="1780" y="5480"/>
                    <a:pt x="1945" y="4674"/>
                  </a:cubicBezTo>
                  <a:cubicBezTo>
                    <a:pt x="2155" y="3655"/>
                    <a:pt x="3212" y="3338"/>
                    <a:pt x="3948" y="3104"/>
                  </a:cubicBezTo>
                  <a:cubicBezTo>
                    <a:pt x="5066" y="2749"/>
                    <a:pt x="6329" y="2556"/>
                    <a:pt x="7497" y="2556"/>
                  </a:cubicBezTo>
                  <a:cubicBezTo>
                    <a:pt x="7546" y="2556"/>
                    <a:pt x="7595" y="2556"/>
                    <a:pt x="7644" y="2557"/>
                  </a:cubicBezTo>
                  <a:cubicBezTo>
                    <a:pt x="8106" y="2563"/>
                    <a:pt x="8567" y="2567"/>
                    <a:pt x="9028" y="2567"/>
                  </a:cubicBezTo>
                  <a:cubicBezTo>
                    <a:pt x="10147" y="2567"/>
                    <a:pt x="11264" y="2540"/>
                    <a:pt x="12369" y="2434"/>
                  </a:cubicBezTo>
                  <a:cubicBezTo>
                    <a:pt x="14536" y="2227"/>
                    <a:pt x="16684" y="1894"/>
                    <a:pt x="18876" y="1889"/>
                  </a:cubicBezTo>
                  <a:cubicBezTo>
                    <a:pt x="18970" y="1889"/>
                    <a:pt x="19065" y="1889"/>
                    <a:pt x="19160" y="1889"/>
                  </a:cubicBezTo>
                  <a:cubicBezTo>
                    <a:pt x="19659" y="1889"/>
                    <a:pt x="20160" y="1893"/>
                    <a:pt x="20661" y="1893"/>
                  </a:cubicBezTo>
                  <a:cubicBezTo>
                    <a:pt x="21952" y="1893"/>
                    <a:pt x="23242" y="1868"/>
                    <a:pt x="24492" y="1695"/>
                  </a:cubicBezTo>
                  <a:cubicBezTo>
                    <a:pt x="24728" y="1662"/>
                    <a:pt x="24964" y="1650"/>
                    <a:pt x="25200" y="1650"/>
                  </a:cubicBezTo>
                  <a:cubicBezTo>
                    <a:pt x="25797" y="1650"/>
                    <a:pt x="26393" y="1726"/>
                    <a:pt x="26988" y="1726"/>
                  </a:cubicBezTo>
                  <a:cubicBezTo>
                    <a:pt x="27482" y="1726"/>
                    <a:pt x="27976" y="1674"/>
                    <a:pt x="28469" y="1483"/>
                  </a:cubicBezTo>
                  <a:cubicBezTo>
                    <a:pt x="28563" y="1448"/>
                    <a:pt x="28682" y="1433"/>
                    <a:pt x="28816" y="1433"/>
                  </a:cubicBezTo>
                  <a:cubicBezTo>
                    <a:pt x="29192" y="1433"/>
                    <a:pt x="29688" y="1549"/>
                    <a:pt x="30069" y="1656"/>
                  </a:cubicBezTo>
                  <a:cubicBezTo>
                    <a:pt x="30293" y="1718"/>
                    <a:pt x="30513" y="1776"/>
                    <a:pt x="30722" y="1776"/>
                  </a:cubicBezTo>
                  <a:cubicBezTo>
                    <a:pt x="30809" y="1776"/>
                    <a:pt x="30895" y="1766"/>
                    <a:pt x="30979" y="1742"/>
                  </a:cubicBezTo>
                  <a:cubicBezTo>
                    <a:pt x="31604" y="1561"/>
                    <a:pt x="32238" y="1524"/>
                    <a:pt x="32875" y="1524"/>
                  </a:cubicBezTo>
                  <a:cubicBezTo>
                    <a:pt x="33310" y="1524"/>
                    <a:pt x="33746" y="1541"/>
                    <a:pt x="34182" y="1541"/>
                  </a:cubicBezTo>
                  <a:cubicBezTo>
                    <a:pt x="34565" y="1541"/>
                    <a:pt x="34948" y="1528"/>
                    <a:pt x="35330" y="1479"/>
                  </a:cubicBezTo>
                  <a:cubicBezTo>
                    <a:pt x="35603" y="1443"/>
                    <a:pt x="35893" y="1426"/>
                    <a:pt x="36191" y="1426"/>
                  </a:cubicBezTo>
                  <a:close/>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1"/>
          <p:cNvGrpSpPr/>
          <p:nvPr/>
        </p:nvGrpSpPr>
        <p:grpSpPr>
          <a:xfrm>
            <a:off x="2509330" y="1371995"/>
            <a:ext cx="393094" cy="209646"/>
            <a:chOff x="2509330" y="1371995"/>
            <a:chExt cx="393094" cy="209646"/>
          </a:xfrm>
        </p:grpSpPr>
        <p:sp>
          <p:nvSpPr>
            <p:cNvPr id="1781" name="Google Shape;1781;p51"/>
            <p:cNvSpPr/>
            <p:nvPr/>
          </p:nvSpPr>
          <p:spPr>
            <a:xfrm>
              <a:off x="2509330" y="1371995"/>
              <a:ext cx="393094" cy="209646"/>
            </a:xfrm>
            <a:custGeom>
              <a:rect b="b" l="l" r="r" t="t"/>
              <a:pathLst>
                <a:path extrusionOk="0" h="15973" w="2995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2509330" y="1371995"/>
              <a:ext cx="393094" cy="209646"/>
            </a:xfrm>
            <a:custGeom>
              <a:rect b="b" l="l" r="r" t="t"/>
              <a:pathLst>
                <a:path extrusionOk="0" h="15973" w="2995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51"/>
          <p:cNvGrpSpPr/>
          <p:nvPr/>
        </p:nvGrpSpPr>
        <p:grpSpPr>
          <a:xfrm>
            <a:off x="1625824" y="1453020"/>
            <a:ext cx="997658" cy="927032"/>
            <a:chOff x="1625824" y="1453020"/>
            <a:chExt cx="997658" cy="927032"/>
          </a:xfrm>
        </p:grpSpPr>
        <p:grpSp>
          <p:nvGrpSpPr>
            <p:cNvPr id="1784" name="Google Shape;1784;p51"/>
            <p:cNvGrpSpPr/>
            <p:nvPr/>
          </p:nvGrpSpPr>
          <p:grpSpPr>
            <a:xfrm>
              <a:off x="1625824" y="1453020"/>
              <a:ext cx="997658" cy="927032"/>
              <a:chOff x="1535763" y="1453020"/>
              <a:chExt cx="997658" cy="927032"/>
            </a:xfrm>
          </p:grpSpPr>
          <p:sp>
            <p:nvSpPr>
              <p:cNvPr id="1785" name="Google Shape;1785;p51"/>
              <p:cNvSpPr/>
              <p:nvPr/>
            </p:nvSpPr>
            <p:spPr>
              <a:xfrm>
                <a:off x="1535763" y="1453020"/>
                <a:ext cx="997658" cy="927032"/>
              </a:xfrm>
              <a:custGeom>
                <a:rect b="b" l="l" r="r" t="t"/>
                <a:pathLst>
                  <a:path extrusionOk="0" h="70631" w="76012">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1560411" y="1479416"/>
                <a:ext cx="951930" cy="881790"/>
              </a:xfrm>
              <a:custGeom>
                <a:rect b="b" l="l" r="r" t="t"/>
                <a:pathLst>
                  <a:path extrusionOk="0" h="67184" w="72528">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51"/>
            <p:cNvGrpSpPr/>
            <p:nvPr/>
          </p:nvGrpSpPr>
          <p:grpSpPr>
            <a:xfrm>
              <a:off x="1805799" y="1632227"/>
              <a:ext cx="600706" cy="627654"/>
              <a:chOff x="1715737" y="1632227"/>
              <a:chExt cx="600706" cy="627654"/>
            </a:xfrm>
          </p:grpSpPr>
          <p:sp>
            <p:nvSpPr>
              <p:cNvPr id="1788" name="Google Shape;1788;p51"/>
              <p:cNvSpPr/>
              <p:nvPr/>
            </p:nvSpPr>
            <p:spPr>
              <a:xfrm>
                <a:off x="1715737" y="1678141"/>
                <a:ext cx="486833" cy="581739"/>
              </a:xfrm>
              <a:custGeom>
                <a:rect b="b" l="l" r="r" t="t"/>
                <a:pathLst>
                  <a:path extrusionOk="0" h="44323" w="37092">
                    <a:moveTo>
                      <a:pt x="29003" y="1596"/>
                    </a:moveTo>
                    <a:cubicBezTo>
                      <a:pt x="29333" y="1596"/>
                      <a:pt x="29415" y="1777"/>
                      <a:pt x="29484" y="1995"/>
                    </a:cubicBezTo>
                    <a:cubicBezTo>
                      <a:pt x="29728" y="2789"/>
                      <a:pt x="29962" y="3589"/>
                      <a:pt x="30242" y="4372"/>
                    </a:cubicBezTo>
                    <a:cubicBezTo>
                      <a:pt x="30615" y="5415"/>
                      <a:pt x="30950" y="6486"/>
                      <a:pt x="31449" y="7469"/>
                    </a:cubicBezTo>
                    <a:cubicBezTo>
                      <a:pt x="31780" y="8124"/>
                      <a:pt x="31922" y="8828"/>
                      <a:pt x="32221" y="9491"/>
                    </a:cubicBezTo>
                    <a:cubicBezTo>
                      <a:pt x="32777" y="10722"/>
                      <a:pt x="33079" y="12064"/>
                      <a:pt x="33551" y="13335"/>
                    </a:cubicBezTo>
                    <a:cubicBezTo>
                      <a:pt x="34034" y="14646"/>
                      <a:pt x="34574" y="15939"/>
                      <a:pt x="35137" y="17218"/>
                    </a:cubicBezTo>
                    <a:cubicBezTo>
                      <a:pt x="35249" y="17471"/>
                      <a:pt x="35214" y="17560"/>
                      <a:pt x="35014" y="17632"/>
                    </a:cubicBezTo>
                    <a:cubicBezTo>
                      <a:pt x="34198" y="17930"/>
                      <a:pt x="33443" y="18367"/>
                      <a:pt x="32617" y="18658"/>
                    </a:cubicBezTo>
                    <a:cubicBezTo>
                      <a:pt x="31780" y="18955"/>
                      <a:pt x="31066" y="19539"/>
                      <a:pt x="30186" y="19786"/>
                    </a:cubicBezTo>
                    <a:cubicBezTo>
                      <a:pt x="29986" y="19842"/>
                      <a:pt x="29826" y="19874"/>
                      <a:pt x="29701" y="19874"/>
                    </a:cubicBezTo>
                    <a:cubicBezTo>
                      <a:pt x="29397" y="19874"/>
                      <a:pt x="29302" y="19683"/>
                      <a:pt x="29360" y="19181"/>
                    </a:cubicBezTo>
                    <a:cubicBezTo>
                      <a:pt x="29439" y="18507"/>
                      <a:pt x="29257" y="17996"/>
                      <a:pt x="28759" y="17541"/>
                    </a:cubicBezTo>
                    <a:cubicBezTo>
                      <a:pt x="28148" y="16983"/>
                      <a:pt x="28475" y="16079"/>
                      <a:pt x="28047" y="15446"/>
                    </a:cubicBezTo>
                    <a:cubicBezTo>
                      <a:pt x="27243" y="14257"/>
                      <a:pt x="27235" y="12756"/>
                      <a:pt x="26465" y="11535"/>
                    </a:cubicBezTo>
                    <a:cubicBezTo>
                      <a:pt x="26020" y="10830"/>
                      <a:pt x="26115" y="9852"/>
                      <a:pt x="25595" y="9152"/>
                    </a:cubicBezTo>
                    <a:cubicBezTo>
                      <a:pt x="25001" y="8349"/>
                      <a:pt x="25052" y="7282"/>
                      <a:pt x="24427" y="6481"/>
                    </a:cubicBezTo>
                    <a:cubicBezTo>
                      <a:pt x="24316" y="6338"/>
                      <a:pt x="24169" y="5870"/>
                      <a:pt x="24239" y="5614"/>
                    </a:cubicBezTo>
                    <a:cubicBezTo>
                      <a:pt x="24358" y="5173"/>
                      <a:pt x="23987" y="4950"/>
                      <a:pt x="23956" y="4628"/>
                    </a:cubicBezTo>
                    <a:cubicBezTo>
                      <a:pt x="23928" y="4323"/>
                      <a:pt x="23290" y="4451"/>
                      <a:pt x="23601" y="4216"/>
                    </a:cubicBezTo>
                    <a:cubicBezTo>
                      <a:pt x="23931" y="3967"/>
                      <a:pt x="24086" y="3466"/>
                      <a:pt x="24539" y="3433"/>
                    </a:cubicBezTo>
                    <a:cubicBezTo>
                      <a:pt x="25164" y="3387"/>
                      <a:pt x="25674" y="3124"/>
                      <a:pt x="26183" y="2796"/>
                    </a:cubicBezTo>
                    <a:cubicBezTo>
                      <a:pt x="26567" y="2547"/>
                      <a:pt x="26978" y="2231"/>
                      <a:pt x="27404" y="2184"/>
                    </a:cubicBezTo>
                    <a:cubicBezTo>
                      <a:pt x="28008" y="2116"/>
                      <a:pt x="28417" y="1635"/>
                      <a:pt x="28860" y="1606"/>
                    </a:cubicBezTo>
                    <a:cubicBezTo>
                      <a:pt x="28912" y="1599"/>
                      <a:pt x="28960" y="1596"/>
                      <a:pt x="29003" y="1596"/>
                    </a:cubicBezTo>
                    <a:close/>
                    <a:moveTo>
                      <a:pt x="23267" y="6575"/>
                    </a:moveTo>
                    <a:cubicBezTo>
                      <a:pt x="23394" y="6575"/>
                      <a:pt x="23444" y="6691"/>
                      <a:pt x="23512" y="6945"/>
                    </a:cubicBezTo>
                    <a:cubicBezTo>
                      <a:pt x="24026" y="8824"/>
                      <a:pt x="24640" y="10666"/>
                      <a:pt x="25422" y="12459"/>
                    </a:cubicBezTo>
                    <a:cubicBezTo>
                      <a:pt x="26004" y="13791"/>
                      <a:pt x="26424" y="15192"/>
                      <a:pt x="26933" y="16557"/>
                    </a:cubicBezTo>
                    <a:cubicBezTo>
                      <a:pt x="27022" y="16798"/>
                      <a:pt x="27053" y="16891"/>
                      <a:pt x="26756" y="17016"/>
                    </a:cubicBezTo>
                    <a:cubicBezTo>
                      <a:pt x="25928" y="17364"/>
                      <a:pt x="25097" y="17683"/>
                      <a:pt x="24242" y="17958"/>
                    </a:cubicBezTo>
                    <a:cubicBezTo>
                      <a:pt x="23176" y="18302"/>
                      <a:pt x="22149" y="18770"/>
                      <a:pt x="21082" y="19106"/>
                    </a:cubicBezTo>
                    <a:cubicBezTo>
                      <a:pt x="20322" y="19346"/>
                      <a:pt x="19659" y="19822"/>
                      <a:pt x="18850" y="19942"/>
                    </a:cubicBezTo>
                    <a:cubicBezTo>
                      <a:pt x="18586" y="19981"/>
                      <a:pt x="18349" y="20219"/>
                      <a:pt x="18103" y="20373"/>
                    </a:cubicBezTo>
                    <a:cubicBezTo>
                      <a:pt x="17881" y="20512"/>
                      <a:pt x="17703" y="20582"/>
                      <a:pt x="17561" y="20582"/>
                    </a:cubicBezTo>
                    <a:cubicBezTo>
                      <a:pt x="17306" y="20582"/>
                      <a:pt x="17166" y="20355"/>
                      <a:pt x="17095" y="19893"/>
                    </a:cubicBezTo>
                    <a:cubicBezTo>
                      <a:pt x="17016" y="19371"/>
                      <a:pt x="16887" y="18870"/>
                      <a:pt x="16476" y="18450"/>
                    </a:cubicBezTo>
                    <a:cubicBezTo>
                      <a:pt x="16219" y="18187"/>
                      <a:pt x="16163" y="17703"/>
                      <a:pt x="15986" y="17414"/>
                    </a:cubicBezTo>
                    <a:cubicBezTo>
                      <a:pt x="15299" y="16298"/>
                      <a:pt x="15148" y="14981"/>
                      <a:pt x="14533" y="13878"/>
                    </a:cubicBezTo>
                    <a:cubicBezTo>
                      <a:pt x="14309" y="13475"/>
                      <a:pt x="14102" y="13102"/>
                      <a:pt x="14105" y="12688"/>
                    </a:cubicBezTo>
                    <a:cubicBezTo>
                      <a:pt x="14107" y="12223"/>
                      <a:pt x="13841" y="11908"/>
                      <a:pt x="13651" y="11532"/>
                    </a:cubicBezTo>
                    <a:lnTo>
                      <a:pt x="13653" y="11532"/>
                    </a:lnTo>
                    <a:cubicBezTo>
                      <a:pt x="14208" y="11243"/>
                      <a:pt x="14826" y="11103"/>
                      <a:pt x="15127" y="10504"/>
                    </a:cubicBezTo>
                    <a:cubicBezTo>
                      <a:pt x="15205" y="10351"/>
                      <a:pt x="15395" y="10358"/>
                      <a:pt x="15551" y="10320"/>
                    </a:cubicBezTo>
                    <a:cubicBezTo>
                      <a:pt x="16151" y="10180"/>
                      <a:pt x="16705" y="9976"/>
                      <a:pt x="17098" y="9443"/>
                    </a:cubicBezTo>
                    <a:cubicBezTo>
                      <a:pt x="17402" y="9032"/>
                      <a:pt x="17946" y="9247"/>
                      <a:pt x="18379" y="9003"/>
                    </a:cubicBezTo>
                    <a:cubicBezTo>
                      <a:pt x="19861" y="8163"/>
                      <a:pt x="21432" y="7481"/>
                      <a:pt x="22946" y="6691"/>
                    </a:cubicBezTo>
                    <a:cubicBezTo>
                      <a:pt x="23093" y="6615"/>
                      <a:pt x="23193" y="6575"/>
                      <a:pt x="23267" y="6575"/>
                    </a:cubicBezTo>
                    <a:close/>
                    <a:moveTo>
                      <a:pt x="12985" y="13686"/>
                    </a:moveTo>
                    <a:cubicBezTo>
                      <a:pt x="13082" y="13686"/>
                      <a:pt x="13212" y="13864"/>
                      <a:pt x="13234" y="13953"/>
                    </a:cubicBezTo>
                    <a:cubicBezTo>
                      <a:pt x="13617" y="15500"/>
                      <a:pt x="14468" y="16863"/>
                      <a:pt x="14973" y="18361"/>
                    </a:cubicBezTo>
                    <a:cubicBezTo>
                      <a:pt x="15129" y="18822"/>
                      <a:pt x="15188" y="19330"/>
                      <a:pt x="15661" y="19581"/>
                    </a:cubicBezTo>
                    <a:cubicBezTo>
                      <a:pt x="15523" y="19776"/>
                      <a:pt x="15608" y="20023"/>
                      <a:pt x="15521" y="20023"/>
                    </a:cubicBezTo>
                    <a:cubicBezTo>
                      <a:pt x="15515" y="20023"/>
                      <a:pt x="15508" y="20022"/>
                      <a:pt x="15501" y="20019"/>
                    </a:cubicBezTo>
                    <a:cubicBezTo>
                      <a:pt x="15455" y="20006"/>
                      <a:pt x="15412" y="19999"/>
                      <a:pt x="15370" y="19999"/>
                    </a:cubicBezTo>
                    <a:cubicBezTo>
                      <a:pt x="15023" y="19999"/>
                      <a:pt x="14782" y="20424"/>
                      <a:pt x="14447" y="20424"/>
                    </a:cubicBezTo>
                    <a:cubicBezTo>
                      <a:pt x="14359" y="20424"/>
                      <a:pt x="14265" y="20396"/>
                      <a:pt x="14161" y="20323"/>
                    </a:cubicBezTo>
                    <a:cubicBezTo>
                      <a:pt x="14114" y="20290"/>
                      <a:pt x="14008" y="20266"/>
                      <a:pt x="13968" y="20266"/>
                    </a:cubicBezTo>
                    <a:cubicBezTo>
                      <a:pt x="13958" y="20266"/>
                      <a:pt x="13952" y="20267"/>
                      <a:pt x="13951" y="20270"/>
                    </a:cubicBezTo>
                    <a:cubicBezTo>
                      <a:pt x="13608" y="20987"/>
                      <a:pt x="12735" y="20503"/>
                      <a:pt x="12302" y="21001"/>
                    </a:cubicBezTo>
                    <a:cubicBezTo>
                      <a:pt x="12191" y="21129"/>
                      <a:pt x="12055" y="21159"/>
                      <a:pt x="11916" y="21159"/>
                    </a:cubicBezTo>
                    <a:cubicBezTo>
                      <a:pt x="11819" y="21159"/>
                      <a:pt x="11720" y="21144"/>
                      <a:pt x="11629" y="21138"/>
                    </a:cubicBezTo>
                    <a:cubicBezTo>
                      <a:pt x="11578" y="21134"/>
                      <a:pt x="11529" y="21133"/>
                      <a:pt x="11482" y="21133"/>
                    </a:cubicBezTo>
                    <a:cubicBezTo>
                      <a:pt x="11141" y="21133"/>
                      <a:pt x="10885" y="21233"/>
                      <a:pt x="10723" y="21608"/>
                    </a:cubicBezTo>
                    <a:cubicBezTo>
                      <a:pt x="10645" y="21792"/>
                      <a:pt x="9333" y="22131"/>
                      <a:pt x="8897" y="22131"/>
                    </a:cubicBezTo>
                    <a:cubicBezTo>
                      <a:pt x="8839" y="22131"/>
                      <a:pt x="8796" y="22125"/>
                      <a:pt x="8774" y="22112"/>
                    </a:cubicBezTo>
                    <a:cubicBezTo>
                      <a:pt x="8693" y="22063"/>
                      <a:pt x="8634" y="21956"/>
                      <a:pt x="8598" y="21863"/>
                    </a:cubicBezTo>
                    <a:cubicBezTo>
                      <a:pt x="8113" y="20593"/>
                      <a:pt x="7659" y="19313"/>
                      <a:pt x="7141" y="18058"/>
                    </a:cubicBezTo>
                    <a:cubicBezTo>
                      <a:pt x="6982" y="17669"/>
                      <a:pt x="7150" y="17599"/>
                      <a:pt x="7373" y="17324"/>
                    </a:cubicBezTo>
                    <a:cubicBezTo>
                      <a:pt x="7836" y="16748"/>
                      <a:pt x="8494" y="16585"/>
                      <a:pt x="9020" y="16205"/>
                    </a:cubicBezTo>
                    <a:cubicBezTo>
                      <a:pt x="9728" y="15695"/>
                      <a:pt x="10554" y="15363"/>
                      <a:pt x="11196" y="14741"/>
                    </a:cubicBezTo>
                    <a:cubicBezTo>
                      <a:pt x="11669" y="14282"/>
                      <a:pt x="12500" y="14369"/>
                      <a:pt x="12918" y="13727"/>
                    </a:cubicBezTo>
                    <a:cubicBezTo>
                      <a:pt x="12937" y="13698"/>
                      <a:pt x="12960" y="13686"/>
                      <a:pt x="12985" y="13686"/>
                    </a:cubicBezTo>
                    <a:close/>
                    <a:moveTo>
                      <a:pt x="20544" y="20421"/>
                    </a:moveTo>
                    <a:cubicBezTo>
                      <a:pt x="20638" y="20421"/>
                      <a:pt x="20712" y="20492"/>
                      <a:pt x="20720" y="20695"/>
                    </a:cubicBezTo>
                    <a:cubicBezTo>
                      <a:pt x="20748" y="21469"/>
                      <a:pt x="20902" y="22233"/>
                      <a:pt x="20673" y="23030"/>
                    </a:cubicBezTo>
                    <a:cubicBezTo>
                      <a:pt x="20511" y="23594"/>
                      <a:pt x="20606" y="24235"/>
                      <a:pt x="20609" y="24840"/>
                    </a:cubicBezTo>
                    <a:cubicBezTo>
                      <a:pt x="20612" y="25260"/>
                      <a:pt x="20510" y="25397"/>
                      <a:pt x="20029" y="25545"/>
                    </a:cubicBezTo>
                    <a:cubicBezTo>
                      <a:pt x="19433" y="25727"/>
                      <a:pt x="18803" y="25629"/>
                      <a:pt x="18198" y="26001"/>
                    </a:cubicBezTo>
                    <a:cubicBezTo>
                      <a:pt x="18034" y="26101"/>
                      <a:pt x="17890" y="26147"/>
                      <a:pt x="17762" y="26147"/>
                    </a:cubicBezTo>
                    <a:cubicBezTo>
                      <a:pt x="16759" y="26147"/>
                      <a:pt x="16795" y="23358"/>
                      <a:pt x="16853" y="22575"/>
                    </a:cubicBezTo>
                    <a:lnTo>
                      <a:pt x="16853" y="22575"/>
                    </a:lnTo>
                    <a:lnTo>
                      <a:pt x="16853" y="22578"/>
                    </a:lnTo>
                    <a:cubicBezTo>
                      <a:pt x="16857" y="22518"/>
                      <a:pt x="16862" y="22471"/>
                      <a:pt x="16867" y="22434"/>
                    </a:cubicBezTo>
                    <a:cubicBezTo>
                      <a:pt x="16871" y="22385"/>
                      <a:pt x="16879" y="22334"/>
                      <a:pt x="16907" y="22292"/>
                    </a:cubicBezTo>
                    <a:cubicBezTo>
                      <a:pt x="16938" y="22245"/>
                      <a:pt x="16993" y="22217"/>
                      <a:pt x="17044" y="22193"/>
                    </a:cubicBezTo>
                    <a:cubicBezTo>
                      <a:pt x="17644" y="21905"/>
                      <a:pt x="18260" y="21637"/>
                      <a:pt x="18850" y="21326"/>
                    </a:cubicBezTo>
                    <a:cubicBezTo>
                      <a:pt x="19057" y="21216"/>
                      <a:pt x="20224" y="20810"/>
                      <a:pt x="20224" y="20589"/>
                    </a:cubicBezTo>
                    <a:cubicBezTo>
                      <a:pt x="20316" y="20503"/>
                      <a:pt x="20442" y="20421"/>
                      <a:pt x="20544" y="20421"/>
                    </a:cubicBezTo>
                    <a:close/>
                    <a:moveTo>
                      <a:pt x="4808" y="16851"/>
                    </a:moveTo>
                    <a:cubicBezTo>
                      <a:pt x="4860" y="16851"/>
                      <a:pt x="4914" y="16877"/>
                      <a:pt x="4910" y="16877"/>
                    </a:cubicBezTo>
                    <a:cubicBezTo>
                      <a:pt x="4910" y="16877"/>
                      <a:pt x="4910" y="16877"/>
                      <a:pt x="4910" y="16877"/>
                    </a:cubicBezTo>
                    <a:lnTo>
                      <a:pt x="4910" y="16879"/>
                    </a:lnTo>
                    <a:cubicBezTo>
                      <a:pt x="5675" y="16893"/>
                      <a:pt x="5777" y="17515"/>
                      <a:pt x="5924" y="17916"/>
                    </a:cubicBezTo>
                    <a:cubicBezTo>
                      <a:pt x="6520" y="19539"/>
                      <a:pt x="7116" y="21158"/>
                      <a:pt x="7762" y="22762"/>
                    </a:cubicBezTo>
                    <a:cubicBezTo>
                      <a:pt x="7944" y="23213"/>
                      <a:pt x="8026" y="23689"/>
                      <a:pt x="8311" y="24126"/>
                    </a:cubicBezTo>
                    <a:cubicBezTo>
                      <a:pt x="8546" y="24486"/>
                      <a:pt x="8340" y="24934"/>
                      <a:pt x="8239" y="25364"/>
                    </a:cubicBezTo>
                    <a:cubicBezTo>
                      <a:pt x="8104" y="25939"/>
                      <a:pt x="7597" y="25809"/>
                      <a:pt x="7402" y="26007"/>
                    </a:cubicBezTo>
                    <a:cubicBezTo>
                      <a:pt x="6903" y="26513"/>
                      <a:pt x="6237" y="26226"/>
                      <a:pt x="5778" y="26583"/>
                    </a:cubicBezTo>
                    <a:cubicBezTo>
                      <a:pt x="5612" y="26711"/>
                      <a:pt x="5461" y="26763"/>
                      <a:pt x="5329" y="26763"/>
                    </a:cubicBezTo>
                    <a:cubicBezTo>
                      <a:pt x="5009" y="26763"/>
                      <a:pt x="4803" y="26457"/>
                      <a:pt x="4775" y="26203"/>
                    </a:cubicBezTo>
                    <a:cubicBezTo>
                      <a:pt x="4706" y="25609"/>
                      <a:pt x="4350" y="25198"/>
                      <a:pt x="4162" y="24694"/>
                    </a:cubicBezTo>
                    <a:cubicBezTo>
                      <a:pt x="3723" y="23521"/>
                      <a:pt x="3043" y="22468"/>
                      <a:pt x="2630" y="21269"/>
                    </a:cubicBezTo>
                    <a:cubicBezTo>
                      <a:pt x="2353" y="20463"/>
                      <a:pt x="1900" y="19673"/>
                      <a:pt x="1594" y="18843"/>
                    </a:cubicBezTo>
                    <a:cubicBezTo>
                      <a:pt x="1505" y="18601"/>
                      <a:pt x="1387" y="18374"/>
                      <a:pt x="1762" y="18212"/>
                    </a:cubicBezTo>
                    <a:cubicBezTo>
                      <a:pt x="2770" y="17779"/>
                      <a:pt x="3760" y="17306"/>
                      <a:pt x="4761" y="16860"/>
                    </a:cubicBezTo>
                    <a:cubicBezTo>
                      <a:pt x="4775" y="16853"/>
                      <a:pt x="4791" y="16851"/>
                      <a:pt x="4808" y="16851"/>
                    </a:cubicBezTo>
                    <a:close/>
                    <a:moveTo>
                      <a:pt x="29413" y="0"/>
                    </a:moveTo>
                    <a:cubicBezTo>
                      <a:pt x="29357" y="0"/>
                      <a:pt x="29296" y="9"/>
                      <a:pt x="29231" y="28"/>
                    </a:cubicBezTo>
                    <a:cubicBezTo>
                      <a:pt x="28448" y="258"/>
                      <a:pt x="27723" y="675"/>
                      <a:pt x="26963" y="983"/>
                    </a:cubicBezTo>
                    <a:cubicBezTo>
                      <a:pt x="26021" y="1365"/>
                      <a:pt x="25194" y="1996"/>
                      <a:pt x="24201" y="2253"/>
                    </a:cubicBezTo>
                    <a:cubicBezTo>
                      <a:pt x="23011" y="2562"/>
                      <a:pt x="22237" y="3765"/>
                      <a:pt x="22708" y="4785"/>
                    </a:cubicBezTo>
                    <a:cubicBezTo>
                      <a:pt x="22985" y="5387"/>
                      <a:pt x="22638" y="5594"/>
                      <a:pt x="22280" y="5737"/>
                    </a:cubicBezTo>
                    <a:cubicBezTo>
                      <a:pt x="21488" y="6052"/>
                      <a:pt x="20734" y="6440"/>
                      <a:pt x="19961" y="6786"/>
                    </a:cubicBezTo>
                    <a:cubicBezTo>
                      <a:pt x="18679" y="7360"/>
                      <a:pt x="17517" y="8159"/>
                      <a:pt x="16199" y="8657"/>
                    </a:cubicBezTo>
                    <a:cubicBezTo>
                      <a:pt x="15412" y="8954"/>
                      <a:pt x="14742" y="9489"/>
                      <a:pt x="14010" y="9900"/>
                    </a:cubicBezTo>
                    <a:cubicBezTo>
                      <a:pt x="13066" y="10432"/>
                      <a:pt x="12116" y="11090"/>
                      <a:pt x="12570" y="12475"/>
                    </a:cubicBezTo>
                    <a:cubicBezTo>
                      <a:pt x="12624" y="12641"/>
                      <a:pt x="12413" y="12780"/>
                      <a:pt x="12284" y="12798"/>
                    </a:cubicBezTo>
                    <a:cubicBezTo>
                      <a:pt x="11542" y="12912"/>
                      <a:pt x="11077" y="13537"/>
                      <a:pt x="10392" y="13772"/>
                    </a:cubicBezTo>
                    <a:cubicBezTo>
                      <a:pt x="9541" y="14065"/>
                      <a:pt x="9102" y="14956"/>
                      <a:pt x="8255" y="15326"/>
                    </a:cubicBezTo>
                    <a:cubicBezTo>
                      <a:pt x="7931" y="15468"/>
                      <a:pt x="7508" y="15553"/>
                      <a:pt x="7259" y="15864"/>
                    </a:cubicBezTo>
                    <a:cubicBezTo>
                      <a:pt x="7091" y="16077"/>
                      <a:pt x="6933" y="16163"/>
                      <a:pt x="6785" y="16163"/>
                    </a:cubicBezTo>
                    <a:cubicBezTo>
                      <a:pt x="6576" y="16163"/>
                      <a:pt x="6385" y="15992"/>
                      <a:pt x="6212" y="15771"/>
                    </a:cubicBezTo>
                    <a:cubicBezTo>
                      <a:pt x="5979" y="15474"/>
                      <a:pt x="5766" y="15092"/>
                      <a:pt x="5402" y="15092"/>
                    </a:cubicBezTo>
                    <a:cubicBezTo>
                      <a:pt x="5331" y="15092"/>
                      <a:pt x="5255" y="15106"/>
                      <a:pt x="5171" y="15138"/>
                    </a:cubicBezTo>
                    <a:cubicBezTo>
                      <a:pt x="4524" y="15385"/>
                      <a:pt x="4134" y="15930"/>
                      <a:pt x="3491" y="16067"/>
                    </a:cubicBezTo>
                    <a:cubicBezTo>
                      <a:pt x="2707" y="16233"/>
                      <a:pt x="2051" y="16715"/>
                      <a:pt x="1271" y="16918"/>
                    </a:cubicBezTo>
                    <a:cubicBezTo>
                      <a:pt x="604" y="17089"/>
                      <a:pt x="1" y="17851"/>
                      <a:pt x="263" y="18482"/>
                    </a:cubicBezTo>
                    <a:cubicBezTo>
                      <a:pt x="536" y="19137"/>
                      <a:pt x="817" y="19785"/>
                      <a:pt x="1021" y="20467"/>
                    </a:cubicBezTo>
                    <a:cubicBezTo>
                      <a:pt x="1446" y="21886"/>
                      <a:pt x="2276" y="23129"/>
                      <a:pt x="2821" y="24501"/>
                    </a:cubicBezTo>
                    <a:cubicBezTo>
                      <a:pt x="3255" y="25596"/>
                      <a:pt x="3896" y="26606"/>
                      <a:pt x="4383" y="27682"/>
                    </a:cubicBezTo>
                    <a:cubicBezTo>
                      <a:pt x="4546" y="28041"/>
                      <a:pt x="4765" y="28213"/>
                      <a:pt x="5033" y="28213"/>
                    </a:cubicBezTo>
                    <a:cubicBezTo>
                      <a:pt x="5142" y="28213"/>
                      <a:pt x="5259" y="28185"/>
                      <a:pt x="5383" y="28130"/>
                    </a:cubicBezTo>
                    <a:cubicBezTo>
                      <a:pt x="6053" y="27833"/>
                      <a:pt x="6813" y="27759"/>
                      <a:pt x="7454" y="27388"/>
                    </a:cubicBezTo>
                    <a:cubicBezTo>
                      <a:pt x="7766" y="27208"/>
                      <a:pt x="7987" y="26933"/>
                      <a:pt x="8276" y="26735"/>
                    </a:cubicBezTo>
                    <a:cubicBezTo>
                      <a:pt x="8693" y="26453"/>
                      <a:pt x="9216" y="26264"/>
                      <a:pt x="9666" y="26038"/>
                    </a:cubicBezTo>
                    <a:cubicBezTo>
                      <a:pt x="9745" y="25999"/>
                      <a:pt x="9824" y="25957"/>
                      <a:pt x="9882" y="25892"/>
                    </a:cubicBezTo>
                    <a:cubicBezTo>
                      <a:pt x="10210" y="25514"/>
                      <a:pt x="9754" y="24397"/>
                      <a:pt x="9588" y="24025"/>
                    </a:cubicBezTo>
                    <a:cubicBezTo>
                      <a:pt x="9451" y="23717"/>
                      <a:pt x="9362" y="23562"/>
                      <a:pt x="9806" y="23300"/>
                    </a:cubicBezTo>
                    <a:cubicBezTo>
                      <a:pt x="10815" y="22701"/>
                      <a:pt x="11913" y="22280"/>
                      <a:pt x="13027" y="21923"/>
                    </a:cubicBezTo>
                    <a:cubicBezTo>
                      <a:pt x="13578" y="21748"/>
                      <a:pt x="14138" y="21561"/>
                      <a:pt x="14700" y="21426"/>
                    </a:cubicBezTo>
                    <a:cubicBezTo>
                      <a:pt x="14778" y="21407"/>
                      <a:pt x="14847" y="21398"/>
                      <a:pt x="14908" y="21398"/>
                    </a:cubicBezTo>
                    <a:cubicBezTo>
                      <a:pt x="15547" y="21398"/>
                      <a:pt x="15295" y="22364"/>
                      <a:pt x="15309" y="22860"/>
                    </a:cubicBezTo>
                    <a:cubicBezTo>
                      <a:pt x="15339" y="24041"/>
                      <a:pt x="15507" y="25223"/>
                      <a:pt x="15740" y="26379"/>
                    </a:cubicBezTo>
                    <a:cubicBezTo>
                      <a:pt x="15845" y="26898"/>
                      <a:pt x="16294" y="27076"/>
                      <a:pt x="16629" y="27115"/>
                    </a:cubicBezTo>
                    <a:cubicBezTo>
                      <a:pt x="16820" y="27138"/>
                      <a:pt x="17031" y="27154"/>
                      <a:pt x="17241" y="27154"/>
                    </a:cubicBezTo>
                    <a:cubicBezTo>
                      <a:pt x="17570" y="27154"/>
                      <a:pt x="17897" y="27114"/>
                      <a:pt x="18144" y="26995"/>
                    </a:cubicBezTo>
                    <a:cubicBezTo>
                      <a:pt x="18364" y="26889"/>
                      <a:pt x="18517" y="26842"/>
                      <a:pt x="18623" y="26842"/>
                    </a:cubicBezTo>
                    <a:cubicBezTo>
                      <a:pt x="18871" y="26842"/>
                      <a:pt x="18850" y="27104"/>
                      <a:pt x="18799" y="27479"/>
                    </a:cubicBezTo>
                    <a:cubicBezTo>
                      <a:pt x="18652" y="28577"/>
                      <a:pt x="19012" y="29754"/>
                      <a:pt x="17929" y="30675"/>
                    </a:cubicBezTo>
                    <a:cubicBezTo>
                      <a:pt x="16919" y="31532"/>
                      <a:pt x="16061" y="32575"/>
                      <a:pt x="15193" y="33584"/>
                    </a:cubicBezTo>
                    <a:cubicBezTo>
                      <a:pt x="14494" y="34396"/>
                      <a:pt x="13631" y="35039"/>
                      <a:pt x="13009" y="35935"/>
                    </a:cubicBezTo>
                    <a:cubicBezTo>
                      <a:pt x="12458" y="36728"/>
                      <a:pt x="11755" y="37439"/>
                      <a:pt x="11089" y="38117"/>
                    </a:cubicBezTo>
                    <a:cubicBezTo>
                      <a:pt x="10440" y="38779"/>
                      <a:pt x="10023" y="39573"/>
                      <a:pt x="9409" y="40230"/>
                    </a:cubicBezTo>
                    <a:cubicBezTo>
                      <a:pt x="9123" y="40536"/>
                      <a:pt x="9354" y="40757"/>
                      <a:pt x="9513" y="40977"/>
                    </a:cubicBezTo>
                    <a:cubicBezTo>
                      <a:pt x="9629" y="41136"/>
                      <a:pt x="9754" y="41214"/>
                      <a:pt x="9933" y="41214"/>
                    </a:cubicBezTo>
                    <a:cubicBezTo>
                      <a:pt x="10009" y="41214"/>
                      <a:pt x="10095" y="41199"/>
                      <a:pt x="10195" y="41171"/>
                    </a:cubicBezTo>
                    <a:cubicBezTo>
                      <a:pt x="10974" y="40949"/>
                      <a:pt x="11325" y="40221"/>
                      <a:pt x="11708" y="39712"/>
                    </a:cubicBezTo>
                    <a:cubicBezTo>
                      <a:pt x="12754" y="38321"/>
                      <a:pt x="14068" y="37193"/>
                      <a:pt x="15162" y="35851"/>
                    </a:cubicBezTo>
                    <a:cubicBezTo>
                      <a:pt x="16079" y="34726"/>
                      <a:pt x="17347" y="33894"/>
                      <a:pt x="18164" y="32648"/>
                    </a:cubicBezTo>
                    <a:cubicBezTo>
                      <a:pt x="18245" y="32523"/>
                      <a:pt x="18346" y="32466"/>
                      <a:pt x="18467" y="32466"/>
                    </a:cubicBezTo>
                    <a:cubicBezTo>
                      <a:pt x="18500" y="32466"/>
                      <a:pt x="18534" y="32470"/>
                      <a:pt x="18570" y="32478"/>
                    </a:cubicBezTo>
                    <a:cubicBezTo>
                      <a:pt x="18774" y="32525"/>
                      <a:pt x="18757" y="32695"/>
                      <a:pt x="18769" y="32858"/>
                    </a:cubicBezTo>
                    <a:cubicBezTo>
                      <a:pt x="18839" y="33871"/>
                      <a:pt x="18749" y="34880"/>
                      <a:pt x="18811" y="35898"/>
                    </a:cubicBezTo>
                    <a:cubicBezTo>
                      <a:pt x="18915" y="37576"/>
                      <a:pt x="19030" y="39256"/>
                      <a:pt x="19055" y="40942"/>
                    </a:cubicBezTo>
                    <a:cubicBezTo>
                      <a:pt x="19068" y="41832"/>
                      <a:pt x="19253" y="42767"/>
                      <a:pt x="19447" y="43668"/>
                    </a:cubicBezTo>
                    <a:cubicBezTo>
                      <a:pt x="19537" y="44083"/>
                      <a:pt x="19807" y="44323"/>
                      <a:pt x="20111" y="44323"/>
                    </a:cubicBezTo>
                    <a:cubicBezTo>
                      <a:pt x="20300" y="44323"/>
                      <a:pt x="20501" y="44231"/>
                      <a:pt x="20681" y="44033"/>
                    </a:cubicBezTo>
                    <a:cubicBezTo>
                      <a:pt x="20959" y="43727"/>
                      <a:pt x="21230" y="43333"/>
                      <a:pt x="21183" y="42846"/>
                    </a:cubicBezTo>
                    <a:cubicBezTo>
                      <a:pt x="21126" y="42234"/>
                      <a:pt x="21085" y="41619"/>
                      <a:pt x="21023" y="41008"/>
                    </a:cubicBezTo>
                    <a:cubicBezTo>
                      <a:pt x="20841" y="39228"/>
                      <a:pt x="20823" y="37441"/>
                      <a:pt x="20726" y="35658"/>
                    </a:cubicBezTo>
                    <a:cubicBezTo>
                      <a:pt x="20672" y="34675"/>
                      <a:pt x="20879" y="33668"/>
                      <a:pt x="20560" y="32698"/>
                    </a:cubicBezTo>
                    <a:cubicBezTo>
                      <a:pt x="20533" y="32618"/>
                      <a:pt x="20605" y="32505"/>
                      <a:pt x="20631" y="32407"/>
                    </a:cubicBezTo>
                    <a:cubicBezTo>
                      <a:pt x="20729" y="32433"/>
                      <a:pt x="20844" y="32436"/>
                      <a:pt x="20919" y="32492"/>
                    </a:cubicBezTo>
                    <a:cubicBezTo>
                      <a:pt x="21523" y="32943"/>
                      <a:pt x="21991" y="33547"/>
                      <a:pt x="22471" y="34101"/>
                    </a:cubicBezTo>
                    <a:cubicBezTo>
                      <a:pt x="23105" y="34830"/>
                      <a:pt x="23742" y="35562"/>
                      <a:pt x="24397" y="36272"/>
                    </a:cubicBezTo>
                    <a:cubicBezTo>
                      <a:pt x="25166" y="37105"/>
                      <a:pt x="26001" y="37878"/>
                      <a:pt x="26815" y="38670"/>
                    </a:cubicBezTo>
                    <a:cubicBezTo>
                      <a:pt x="27442" y="39279"/>
                      <a:pt x="27949" y="40057"/>
                      <a:pt x="28924" y="40183"/>
                    </a:cubicBezTo>
                    <a:cubicBezTo>
                      <a:pt x="28978" y="40190"/>
                      <a:pt x="29033" y="40194"/>
                      <a:pt x="29087" y="40194"/>
                    </a:cubicBezTo>
                    <a:cubicBezTo>
                      <a:pt x="29424" y="40194"/>
                      <a:pt x="29737" y="40055"/>
                      <a:pt x="29644" y="39709"/>
                    </a:cubicBezTo>
                    <a:cubicBezTo>
                      <a:pt x="29512" y="39206"/>
                      <a:pt x="29497" y="38572"/>
                      <a:pt x="28916" y="38267"/>
                    </a:cubicBezTo>
                    <a:cubicBezTo>
                      <a:pt x="28406" y="37999"/>
                      <a:pt x="28086" y="37540"/>
                      <a:pt x="27793" y="37074"/>
                    </a:cubicBezTo>
                    <a:cubicBezTo>
                      <a:pt x="27600" y="36767"/>
                      <a:pt x="27336" y="36524"/>
                      <a:pt x="27062" y="36350"/>
                    </a:cubicBezTo>
                    <a:cubicBezTo>
                      <a:pt x="25933" y="35630"/>
                      <a:pt x="25275" y="34473"/>
                      <a:pt x="24369" y="33550"/>
                    </a:cubicBezTo>
                    <a:cubicBezTo>
                      <a:pt x="23374" y="32536"/>
                      <a:pt x="22364" y="31531"/>
                      <a:pt x="21457" y="30442"/>
                    </a:cubicBezTo>
                    <a:cubicBezTo>
                      <a:pt x="21132" y="30055"/>
                      <a:pt x="20500" y="29912"/>
                      <a:pt x="20500" y="29208"/>
                    </a:cubicBezTo>
                    <a:cubicBezTo>
                      <a:pt x="20500" y="28717"/>
                      <a:pt x="20594" y="28228"/>
                      <a:pt x="20583" y="27737"/>
                    </a:cubicBezTo>
                    <a:cubicBezTo>
                      <a:pt x="20575" y="27468"/>
                      <a:pt x="20483" y="27214"/>
                      <a:pt x="20468" y="26954"/>
                    </a:cubicBezTo>
                    <a:cubicBezTo>
                      <a:pt x="20444" y="26565"/>
                      <a:pt x="20322" y="26712"/>
                      <a:pt x="20653" y="26523"/>
                    </a:cubicBezTo>
                    <a:cubicBezTo>
                      <a:pt x="20894" y="26387"/>
                      <a:pt x="21202" y="26450"/>
                      <a:pt x="21442" y="26265"/>
                    </a:cubicBezTo>
                    <a:cubicBezTo>
                      <a:pt x="22585" y="25388"/>
                      <a:pt x="22121" y="23016"/>
                      <a:pt x="21944" y="21836"/>
                    </a:cubicBezTo>
                    <a:cubicBezTo>
                      <a:pt x="21871" y="21360"/>
                      <a:pt x="22059" y="20929"/>
                      <a:pt x="21949" y="20432"/>
                    </a:cubicBezTo>
                    <a:cubicBezTo>
                      <a:pt x="21855" y="20005"/>
                      <a:pt x="22529" y="20016"/>
                      <a:pt x="22919" y="19856"/>
                    </a:cubicBezTo>
                    <a:cubicBezTo>
                      <a:pt x="23730" y="19522"/>
                      <a:pt x="24551" y="19344"/>
                      <a:pt x="25391" y="19186"/>
                    </a:cubicBezTo>
                    <a:cubicBezTo>
                      <a:pt x="25656" y="19136"/>
                      <a:pt x="25993" y="19136"/>
                      <a:pt x="26118" y="18921"/>
                    </a:cubicBezTo>
                    <a:cubicBezTo>
                      <a:pt x="26429" y="18394"/>
                      <a:pt x="26967" y="18526"/>
                      <a:pt x="27409" y="18391"/>
                    </a:cubicBezTo>
                    <a:cubicBezTo>
                      <a:pt x="27446" y="18379"/>
                      <a:pt x="27496" y="18372"/>
                      <a:pt x="27547" y="18372"/>
                    </a:cubicBezTo>
                    <a:cubicBezTo>
                      <a:pt x="27678" y="18372"/>
                      <a:pt x="27821" y="18417"/>
                      <a:pt x="27793" y="18542"/>
                    </a:cubicBezTo>
                    <a:cubicBezTo>
                      <a:pt x="27647" y="19198"/>
                      <a:pt x="28307" y="19515"/>
                      <a:pt x="28412" y="20096"/>
                    </a:cubicBezTo>
                    <a:cubicBezTo>
                      <a:pt x="28457" y="20349"/>
                      <a:pt x="28625" y="21014"/>
                      <a:pt x="29154" y="21014"/>
                    </a:cubicBezTo>
                    <a:cubicBezTo>
                      <a:pt x="29211" y="21014"/>
                      <a:pt x="29271" y="21007"/>
                      <a:pt x="29336" y="20990"/>
                    </a:cubicBezTo>
                    <a:cubicBezTo>
                      <a:pt x="30427" y="20710"/>
                      <a:pt x="31530" y="20466"/>
                      <a:pt x="32552" y="19935"/>
                    </a:cubicBezTo>
                    <a:cubicBezTo>
                      <a:pt x="33342" y="19526"/>
                      <a:pt x="34254" y="19333"/>
                      <a:pt x="35014" y="18881"/>
                    </a:cubicBezTo>
                    <a:cubicBezTo>
                      <a:pt x="35498" y="18593"/>
                      <a:pt x="36539" y="18705"/>
                      <a:pt x="36246" y="17607"/>
                    </a:cubicBezTo>
                    <a:cubicBezTo>
                      <a:pt x="36253" y="17201"/>
                      <a:pt x="36281" y="16802"/>
                      <a:pt x="35915" y="16446"/>
                    </a:cubicBezTo>
                    <a:cubicBezTo>
                      <a:pt x="35705" y="16242"/>
                      <a:pt x="35758" y="15875"/>
                      <a:pt x="35934" y="15552"/>
                    </a:cubicBezTo>
                    <a:cubicBezTo>
                      <a:pt x="36200" y="15066"/>
                      <a:pt x="36492" y="14561"/>
                      <a:pt x="36596" y="14029"/>
                    </a:cubicBezTo>
                    <a:cubicBezTo>
                      <a:pt x="36909" y="12428"/>
                      <a:pt x="37091" y="10801"/>
                      <a:pt x="36752" y="9186"/>
                    </a:cubicBezTo>
                    <a:cubicBezTo>
                      <a:pt x="36540" y="8173"/>
                      <a:pt x="36156" y="7221"/>
                      <a:pt x="35621" y="6299"/>
                    </a:cubicBezTo>
                    <a:cubicBezTo>
                      <a:pt x="35161" y="5506"/>
                      <a:pt x="34624" y="4801"/>
                      <a:pt x="33986" y="4193"/>
                    </a:cubicBezTo>
                    <a:cubicBezTo>
                      <a:pt x="33347" y="3583"/>
                      <a:pt x="32664" y="2889"/>
                      <a:pt x="31793" y="2702"/>
                    </a:cubicBezTo>
                    <a:cubicBezTo>
                      <a:pt x="30985" y="2528"/>
                      <a:pt x="30450" y="2301"/>
                      <a:pt x="30292" y="1431"/>
                    </a:cubicBezTo>
                    <a:cubicBezTo>
                      <a:pt x="30257" y="1237"/>
                      <a:pt x="30239" y="1011"/>
                      <a:pt x="30164" y="836"/>
                    </a:cubicBezTo>
                    <a:cubicBezTo>
                      <a:pt x="30009" y="478"/>
                      <a:pt x="29827" y="0"/>
                      <a:pt x="29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1846692" y="1632227"/>
                <a:ext cx="52238" cy="127470"/>
              </a:xfrm>
              <a:custGeom>
                <a:rect b="b" l="l" r="r" t="t"/>
                <a:pathLst>
                  <a:path extrusionOk="0" h="9712" w="3980">
                    <a:moveTo>
                      <a:pt x="657" y="1"/>
                    </a:moveTo>
                    <a:cubicBezTo>
                      <a:pt x="607" y="1"/>
                      <a:pt x="556" y="75"/>
                      <a:pt x="437" y="183"/>
                    </a:cubicBezTo>
                    <a:cubicBezTo>
                      <a:pt x="0" y="581"/>
                      <a:pt x="299" y="1033"/>
                      <a:pt x="301" y="1398"/>
                    </a:cubicBezTo>
                    <a:cubicBezTo>
                      <a:pt x="307" y="2066"/>
                      <a:pt x="588" y="2728"/>
                      <a:pt x="741" y="3396"/>
                    </a:cubicBezTo>
                    <a:cubicBezTo>
                      <a:pt x="976" y="4427"/>
                      <a:pt x="1245" y="5286"/>
                      <a:pt x="1708" y="6230"/>
                    </a:cubicBezTo>
                    <a:cubicBezTo>
                      <a:pt x="1993" y="6810"/>
                      <a:pt x="2102" y="7420"/>
                      <a:pt x="2226" y="8036"/>
                    </a:cubicBezTo>
                    <a:cubicBezTo>
                      <a:pt x="2276" y="8290"/>
                      <a:pt x="2331" y="8543"/>
                      <a:pt x="2399" y="8795"/>
                    </a:cubicBezTo>
                    <a:cubicBezTo>
                      <a:pt x="2650" y="9711"/>
                      <a:pt x="2950" y="9405"/>
                      <a:pt x="3681" y="9694"/>
                    </a:cubicBezTo>
                    <a:cubicBezTo>
                      <a:pt x="3697" y="9701"/>
                      <a:pt x="3711" y="9703"/>
                      <a:pt x="3723" y="9703"/>
                    </a:cubicBezTo>
                    <a:cubicBezTo>
                      <a:pt x="3866" y="9703"/>
                      <a:pt x="3766" y="9303"/>
                      <a:pt x="3810" y="9112"/>
                    </a:cubicBezTo>
                    <a:cubicBezTo>
                      <a:pt x="3980" y="8403"/>
                      <a:pt x="3547" y="7796"/>
                      <a:pt x="3329" y="7177"/>
                    </a:cubicBezTo>
                    <a:cubicBezTo>
                      <a:pt x="2998" y="6239"/>
                      <a:pt x="2715" y="5281"/>
                      <a:pt x="2424" y="4337"/>
                    </a:cubicBezTo>
                    <a:cubicBezTo>
                      <a:pt x="1984" y="2907"/>
                      <a:pt x="1617" y="1470"/>
                      <a:pt x="820" y="182"/>
                    </a:cubicBezTo>
                    <a:cubicBezTo>
                      <a:pt x="741" y="53"/>
                      <a:pt x="699" y="1"/>
                      <a:pt x="6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1768274" y="1668586"/>
                <a:ext cx="92046" cy="107205"/>
              </a:xfrm>
              <a:custGeom>
                <a:rect b="b" l="l" r="r" t="t"/>
                <a:pathLst>
                  <a:path extrusionOk="0" h="8168" w="7013">
                    <a:moveTo>
                      <a:pt x="0" y="0"/>
                    </a:moveTo>
                    <a:lnTo>
                      <a:pt x="0" y="0"/>
                    </a:lnTo>
                    <a:cubicBezTo>
                      <a:pt x="944" y="1416"/>
                      <a:pt x="1727" y="2660"/>
                      <a:pt x="2582" y="3853"/>
                    </a:cubicBezTo>
                    <a:cubicBezTo>
                      <a:pt x="3307" y="4862"/>
                      <a:pt x="4076" y="5848"/>
                      <a:pt x="4911" y="6764"/>
                    </a:cubicBezTo>
                    <a:cubicBezTo>
                      <a:pt x="5316" y="7207"/>
                      <a:pt x="5591" y="7792"/>
                      <a:pt x="6190" y="8065"/>
                    </a:cubicBezTo>
                    <a:cubicBezTo>
                      <a:pt x="6334" y="8130"/>
                      <a:pt x="6449" y="8168"/>
                      <a:pt x="6543" y="8168"/>
                    </a:cubicBezTo>
                    <a:cubicBezTo>
                      <a:pt x="6718" y="8168"/>
                      <a:pt x="6822" y="8039"/>
                      <a:pt x="6909" y="7725"/>
                    </a:cubicBezTo>
                    <a:cubicBezTo>
                      <a:pt x="7013" y="7349"/>
                      <a:pt x="6938" y="7095"/>
                      <a:pt x="6764" y="6798"/>
                    </a:cubicBezTo>
                    <a:cubicBezTo>
                      <a:pt x="6226" y="5890"/>
                      <a:pt x="5355" y="5274"/>
                      <a:pt x="4732" y="4429"/>
                    </a:cubicBezTo>
                    <a:cubicBezTo>
                      <a:pt x="3964" y="3384"/>
                      <a:pt x="3116" y="2399"/>
                      <a:pt x="2195" y="1483"/>
                    </a:cubicBezTo>
                    <a:cubicBezTo>
                      <a:pt x="1637" y="929"/>
                      <a:pt x="1080" y="283"/>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2221458" y="1927886"/>
                <a:ext cx="94986" cy="60467"/>
              </a:xfrm>
              <a:custGeom>
                <a:rect b="b" l="l" r="r" t="t"/>
                <a:pathLst>
                  <a:path extrusionOk="0" h="4607" w="7237">
                    <a:moveTo>
                      <a:pt x="1076" y="0"/>
                    </a:moveTo>
                    <a:cubicBezTo>
                      <a:pt x="698" y="0"/>
                      <a:pt x="274" y="154"/>
                      <a:pt x="160" y="423"/>
                    </a:cubicBezTo>
                    <a:cubicBezTo>
                      <a:pt x="0" y="800"/>
                      <a:pt x="277" y="1056"/>
                      <a:pt x="599" y="1308"/>
                    </a:cubicBezTo>
                    <a:cubicBezTo>
                      <a:pt x="1662" y="2137"/>
                      <a:pt x="2861" y="2755"/>
                      <a:pt x="3989" y="3475"/>
                    </a:cubicBezTo>
                    <a:cubicBezTo>
                      <a:pt x="4910" y="4065"/>
                      <a:pt x="5946" y="4606"/>
                      <a:pt x="7180" y="4606"/>
                    </a:cubicBezTo>
                    <a:cubicBezTo>
                      <a:pt x="7199" y="4606"/>
                      <a:pt x="7218" y="4606"/>
                      <a:pt x="7237" y="4606"/>
                    </a:cubicBezTo>
                    <a:cubicBezTo>
                      <a:pt x="7092" y="4227"/>
                      <a:pt x="6907" y="3954"/>
                      <a:pt x="6688" y="3657"/>
                    </a:cubicBezTo>
                    <a:cubicBezTo>
                      <a:pt x="6300" y="3130"/>
                      <a:pt x="5750" y="2845"/>
                      <a:pt x="5258" y="2526"/>
                    </a:cubicBezTo>
                    <a:cubicBezTo>
                      <a:pt x="4653" y="2133"/>
                      <a:pt x="4090" y="1685"/>
                      <a:pt x="3496" y="1304"/>
                    </a:cubicBezTo>
                    <a:cubicBezTo>
                      <a:pt x="2886" y="910"/>
                      <a:pt x="2172" y="663"/>
                      <a:pt x="1613" y="159"/>
                    </a:cubicBezTo>
                    <a:cubicBezTo>
                      <a:pt x="1494" y="50"/>
                      <a:pt x="1293" y="0"/>
                      <a:pt x="10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1730279" y="1749454"/>
                <a:ext cx="113347" cy="59063"/>
              </a:xfrm>
              <a:custGeom>
                <a:rect b="b" l="l" r="r" t="t"/>
                <a:pathLst>
                  <a:path extrusionOk="0" h="4500" w="8636">
                    <a:moveTo>
                      <a:pt x="569" y="1"/>
                    </a:moveTo>
                    <a:cubicBezTo>
                      <a:pt x="389" y="1"/>
                      <a:pt x="200" y="18"/>
                      <a:pt x="0" y="55"/>
                    </a:cubicBezTo>
                    <a:cubicBezTo>
                      <a:pt x="2708" y="2037"/>
                      <a:pt x="5348" y="3766"/>
                      <a:pt x="8629" y="4500"/>
                    </a:cubicBezTo>
                    <a:cubicBezTo>
                      <a:pt x="8635" y="3906"/>
                      <a:pt x="8447" y="3565"/>
                      <a:pt x="7966" y="3305"/>
                    </a:cubicBezTo>
                    <a:cubicBezTo>
                      <a:pt x="6313" y="2408"/>
                      <a:pt x="4656" y="1515"/>
                      <a:pt x="2926" y="771"/>
                    </a:cubicBezTo>
                    <a:cubicBezTo>
                      <a:pt x="2197" y="458"/>
                      <a:pt x="1507"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2196062" y="1952747"/>
                <a:ext cx="52763" cy="86901"/>
              </a:xfrm>
              <a:custGeom>
                <a:rect b="b" l="l" r="r" t="t"/>
                <a:pathLst>
                  <a:path extrusionOk="0" h="6621" w="4020">
                    <a:moveTo>
                      <a:pt x="699" y="1"/>
                    </a:moveTo>
                    <a:cubicBezTo>
                      <a:pt x="648" y="1"/>
                      <a:pt x="589" y="16"/>
                      <a:pt x="518" y="54"/>
                    </a:cubicBezTo>
                    <a:cubicBezTo>
                      <a:pt x="205" y="217"/>
                      <a:pt x="0" y="405"/>
                      <a:pt x="19" y="816"/>
                    </a:cubicBezTo>
                    <a:cubicBezTo>
                      <a:pt x="314" y="1524"/>
                      <a:pt x="551" y="2266"/>
                      <a:pt x="919" y="2933"/>
                    </a:cubicBezTo>
                    <a:cubicBezTo>
                      <a:pt x="1520" y="4019"/>
                      <a:pt x="2052" y="5147"/>
                      <a:pt x="2903" y="6089"/>
                    </a:cubicBezTo>
                    <a:cubicBezTo>
                      <a:pt x="3096" y="6303"/>
                      <a:pt x="3196" y="6621"/>
                      <a:pt x="3453" y="6621"/>
                    </a:cubicBezTo>
                    <a:cubicBezTo>
                      <a:pt x="3508" y="6621"/>
                      <a:pt x="3570" y="6606"/>
                      <a:pt x="3642" y="6573"/>
                    </a:cubicBezTo>
                    <a:cubicBezTo>
                      <a:pt x="4020" y="6399"/>
                      <a:pt x="3928" y="5999"/>
                      <a:pt x="3793" y="5676"/>
                    </a:cubicBezTo>
                    <a:cubicBezTo>
                      <a:pt x="3144" y="4129"/>
                      <a:pt x="2228" y="2709"/>
                      <a:pt x="1644" y="1130"/>
                    </a:cubicBezTo>
                    <a:cubicBezTo>
                      <a:pt x="1542" y="853"/>
                      <a:pt x="1515" y="489"/>
                      <a:pt x="1167" y="348"/>
                    </a:cubicBezTo>
                    <a:cubicBezTo>
                      <a:pt x="991" y="276"/>
                      <a:pt x="916" y="1"/>
                      <a:pt x="6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2228073" y="1887551"/>
                <a:ext cx="88187" cy="30831"/>
              </a:xfrm>
              <a:custGeom>
                <a:rect b="b" l="l" r="r" t="t"/>
                <a:pathLst>
                  <a:path extrusionOk="0" h="2349" w="6719">
                    <a:moveTo>
                      <a:pt x="1500" y="1"/>
                    </a:moveTo>
                    <a:cubicBezTo>
                      <a:pt x="1166" y="1"/>
                      <a:pt x="827" y="66"/>
                      <a:pt x="486" y="181"/>
                    </a:cubicBezTo>
                    <a:cubicBezTo>
                      <a:pt x="95" y="313"/>
                      <a:pt x="206" y="722"/>
                      <a:pt x="100" y="988"/>
                    </a:cubicBezTo>
                    <a:cubicBezTo>
                      <a:pt x="0" y="1234"/>
                      <a:pt x="426" y="1356"/>
                      <a:pt x="593" y="1384"/>
                    </a:cubicBezTo>
                    <a:cubicBezTo>
                      <a:pt x="2225" y="1650"/>
                      <a:pt x="3776" y="2349"/>
                      <a:pt x="5463" y="2349"/>
                    </a:cubicBezTo>
                    <a:cubicBezTo>
                      <a:pt x="5517" y="2349"/>
                      <a:pt x="5570" y="2348"/>
                      <a:pt x="5624" y="2346"/>
                    </a:cubicBezTo>
                    <a:cubicBezTo>
                      <a:pt x="5733" y="2302"/>
                      <a:pt x="5857" y="2203"/>
                      <a:pt x="5957" y="2203"/>
                    </a:cubicBezTo>
                    <a:cubicBezTo>
                      <a:pt x="5968" y="2203"/>
                      <a:pt x="5979" y="2204"/>
                      <a:pt x="5989" y="2206"/>
                    </a:cubicBezTo>
                    <a:cubicBezTo>
                      <a:pt x="6056" y="2224"/>
                      <a:pt x="6122" y="2233"/>
                      <a:pt x="6184" y="2233"/>
                    </a:cubicBezTo>
                    <a:cubicBezTo>
                      <a:pt x="6410" y="2233"/>
                      <a:pt x="6590" y="2118"/>
                      <a:pt x="6638" y="1920"/>
                    </a:cubicBezTo>
                    <a:cubicBezTo>
                      <a:pt x="6719" y="1587"/>
                      <a:pt x="6318" y="1517"/>
                      <a:pt x="6118" y="1468"/>
                    </a:cubicBezTo>
                    <a:cubicBezTo>
                      <a:pt x="5674" y="1356"/>
                      <a:pt x="5423" y="943"/>
                      <a:pt x="4838" y="943"/>
                    </a:cubicBezTo>
                    <a:cubicBezTo>
                      <a:pt x="4837" y="943"/>
                      <a:pt x="4836" y="943"/>
                      <a:pt x="4835" y="943"/>
                    </a:cubicBezTo>
                    <a:cubicBezTo>
                      <a:pt x="4834" y="943"/>
                      <a:pt x="4832" y="943"/>
                      <a:pt x="4831" y="943"/>
                    </a:cubicBezTo>
                    <a:cubicBezTo>
                      <a:pt x="4374" y="943"/>
                      <a:pt x="3903" y="493"/>
                      <a:pt x="3336" y="493"/>
                    </a:cubicBezTo>
                    <a:cubicBezTo>
                      <a:pt x="3269" y="493"/>
                      <a:pt x="3200" y="500"/>
                      <a:pt x="3130" y="514"/>
                    </a:cubicBezTo>
                    <a:cubicBezTo>
                      <a:pt x="3118" y="516"/>
                      <a:pt x="3105" y="518"/>
                      <a:pt x="3093" y="518"/>
                    </a:cubicBezTo>
                    <a:cubicBezTo>
                      <a:pt x="2985" y="518"/>
                      <a:pt x="2885" y="433"/>
                      <a:pt x="2780" y="369"/>
                    </a:cubicBezTo>
                    <a:cubicBezTo>
                      <a:pt x="2367" y="113"/>
                      <a:pt x="1938" y="1"/>
                      <a:pt x="1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5" name="Google Shape;1795;p51"/>
          <p:cNvSpPr txBox="1"/>
          <p:nvPr>
            <p:ph idx="4294967295" type="subTitle"/>
          </p:nvPr>
        </p:nvSpPr>
        <p:spPr>
          <a:xfrm>
            <a:off x="1065350" y="2915850"/>
            <a:ext cx="2118600" cy="49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Two of the testers were peer counsellors</a:t>
            </a:r>
            <a:endParaRPr sz="1200"/>
          </a:p>
        </p:txBody>
      </p:sp>
      <p:sp>
        <p:nvSpPr>
          <p:cNvPr id="1796" name="Google Shape;1796;p51"/>
          <p:cNvSpPr txBox="1"/>
          <p:nvPr>
            <p:ph idx="4294967295" type="ctrTitle"/>
          </p:nvPr>
        </p:nvSpPr>
        <p:spPr>
          <a:xfrm>
            <a:off x="1302211" y="2497713"/>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12 students</a:t>
            </a:r>
            <a:endParaRPr sz="1100"/>
          </a:p>
        </p:txBody>
      </p:sp>
      <p:sp>
        <p:nvSpPr>
          <p:cNvPr id="1797" name="Google Shape;1797;p51"/>
          <p:cNvSpPr txBox="1"/>
          <p:nvPr>
            <p:ph idx="4294967295" type="subTitle"/>
          </p:nvPr>
        </p:nvSpPr>
        <p:spPr>
          <a:xfrm>
            <a:off x="3505375" y="3697450"/>
            <a:ext cx="2166000" cy="49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For phone users and was given to everyone</a:t>
            </a:r>
            <a:endParaRPr sz="1200"/>
          </a:p>
        </p:txBody>
      </p:sp>
      <p:sp>
        <p:nvSpPr>
          <p:cNvPr id="1798" name="Google Shape;1798;p51"/>
          <p:cNvSpPr txBox="1"/>
          <p:nvPr>
            <p:ph idx="4294967295" type="ctrTitle"/>
          </p:nvPr>
        </p:nvSpPr>
        <p:spPr>
          <a:xfrm>
            <a:off x="3888138" y="3296346"/>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Link</a:t>
            </a:r>
            <a:endParaRPr sz="1100"/>
          </a:p>
        </p:txBody>
      </p:sp>
      <p:sp>
        <p:nvSpPr>
          <p:cNvPr id="1799" name="Google Shape;1799;p51"/>
          <p:cNvSpPr txBox="1"/>
          <p:nvPr>
            <p:ph idx="4294967295" type="subTitle"/>
          </p:nvPr>
        </p:nvSpPr>
        <p:spPr>
          <a:xfrm>
            <a:off x="6141463" y="2990350"/>
            <a:ext cx="1972200" cy="49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A list of 9 questions were given</a:t>
            </a:r>
            <a:endParaRPr sz="1200"/>
          </a:p>
        </p:txBody>
      </p:sp>
      <p:sp>
        <p:nvSpPr>
          <p:cNvPr id="1800" name="Google Shape;1800;p51"/>
          <p:cNvSpPr txBox="1"/>
          <p:nvPr>
            <p:ph idx="4294967295" type="ctrTitle"/>
          </p:nvPr>
        </p:nvSpPr>
        <p:spPr>
          <a:xfrm>
            <a:off x="6380572" y="2531814"/>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Questions</a:t>
            </a:r>
            <a:endParaRPr sz="1100"/>
          </a:p>
        </p:txBody>
      </p:sp>
      <p:grpSp>
        <p:nvGrpSpPr>
          <p:cNvPr id="1801" name="Google Shape;1801;p51"/>
          <p:cNvGrpSpPr/>
          <p:nvPr/>
        </p:nvGrpSpPr>
        <p:grpSpPr>
          <a:xfrm>
            <a:off x="6678875" y="1509538"/>
            <a:ext cx="897379" cy="927296"/>
            <a:chOff x="5209525" y="2438138"/>
            <a:chExt cx="897379" cy="927296"/>
          </a:xfrm>
        </p:grpSpPr>
        <p:grpSp>
          <p:nvGrpSpPr>
            <p:cNvPr id="1802" name="Google Shape;1802;p51"/>
            <p:cNvGrpSpPr/>
            <p:nvPr/>
          </p:nvGrpSpPr>
          <p:grpSpPr>
            <a:xfrm>
              <a:off x="5209525" y="2438138"/>
              <a:ext cx="897379" cy="927296"/>
              <a:chOff x="5083291" y="2437467"/>
              <a:chExt cx="897379" cy="927296"/>
            </a:xfrm>
          </p:grpSpPr>
          <p:sp>
            <p:nvSpPr>
              <p:cNvPr id="1803" name="Google Shape;1803;p51"/>
              <p:cNvSpPr/>
              <p:nvPr/>
            </p:nvSpPr>
            <p:spPr>
              <a:xfrm>
                <a:off x="5083291" y="2437467"/>
                <a:ext cx="897379" cy="927296"/>
              </a:xfrm>
              <a:custGeom>
                <a:rect b="b" l="l" r="r" t="t"/>
                <a:pathLst>
                  <a:path extrusionOk="0" h="73522" w="71150">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5083291" y="2437467"/>
                <a:ext cx="897379" cy="927296"/>
              </a:xfrm>
              <a:custGeom>
                <a:rect b="b" l="l" r="r" t="t"/>
                <a:pathLst>
                  <a:path extrusionOk="0" h="73522" w="71150">
                    <a:moveTo>
                      <a:pt x="19242" y="1689"/>
                    </a:moveTo>
                    <a:cubicBezTo>
                      <a:pt x="19738" y="3137"/>
                      <a:pt x="20271" y="4561"/>
                      <a:pt x="20654" y="6045"/>
                    </a:cubicBezTo>
                    <a:cubicBezTo>
                      <a:pt x="20853" y="6822"/>
                      <a:pt x="21020" y="7650"/>
                      <a:pt x="21315" y="8364"/>
                    </a:cubicBezTo>
                    <a:cubicBezTo>
                      <a:pt x="21645" y="9161"/>
                      <a:pt x="21749" y="10075"/>
                      <a:pt x="22325" y="10771"/>
                    </a:cubicBezTo>
                    <a:cubicBezTo>
                      <a:pt x="22472" y="10949"/>
                      <a:pt x="22580" y="11090"/>
                      <a:pt x="22755" y="11090"/>
                    </a:cubicBezTo>
                    <a:cubicBezTo>
                      <a:pt x="22861" y="11090"/>
                      <a:pt x="22992" y="11038"/>
                      <a:pt x="23171" y="10914"/>
                    </a:cubicBezTo>
                    <a:cubicBezTo>
                      <a:pt x="23660" y="10576"/>
                      <a:pt x="24335" y="10097"/>
                      <a:pt x="24764" y="10080"/>
                    </a:cubicBezTo>
                    <a:cubicBezTo>
                      <a:pt x="25582" y="10047"/>
                      <a:pt x="26082" y="9464"/>
                      <a:pt x="26785" y="9353"/>
                    </a:cubicBezTo>
                    <a:cubicBezTo>
                      <a:pt x="27561" y="9232"/>
                      <a:pt x="28194" y="8708"/>
                      <a:pt x="28946" y="8573"/>
                    </a:cubicBezTo>
                    <a:cubicBezTo>
                      <a:pt x="29723" y="8433"/>
                      <a:pt x="30503" y="8230"/>
                      <a:pt x="31248" y="8030"/>
                    </a:cubicBezTo>
                    <a:cubicBezTo>
                      <a:pt x="32088" y="7804"/>
                      <a:pt x="32926" y="7714"/>
                      <a:pt x="33759" y="7667"/>
                    </a:cubicBezTo>
                    <a:cubicBezTo>
                      <a:pt x="34651" y="7616"/>
                      <a:pt x="35552" y="7446"/>
                      <a:pt x="36443" y="7446"/>
                    </a:cubicBezTo>
                    <a:cubicBezTo>
                      <a:pt x="36799" y="7446"/>
                      <a:pt x="37153" y="7474"/>
                      <a:pt x="37505" y="7546"/>
                    </a:cubicBezTo>
                    <a:cubicBezTo>
                      <a:pt x="37586" y="7562"/>
                      <a:pt x="37664" y="7569"/>
                      <a:pt x="37739" y="7569"/>
                    </a:cubicBezTo>
                    <a:cubicBezTo>
                      <a:pt x="38074" y="7569"/>
                      <a:pt x="38360" y="7436"/>
                      <a:pt x="38697" y="7436"/>
                    </a:cubicBezTo>
                    <a:cubicBezTo>
                      <a:pt x="38761" y="7436"/>
                      <a:pt x="38827" y="7441"/>
                      <a:pt x="38895" y="7453"/>
                    </a:cubicBezTo>
                    <a:cubicBezTo>
                      <a:pt x="39361" y="7530"/>
                      <a:pt x="39831" y="7552"/>
                      <a:pt x="40303" y="7552"/>
                    </a:cubicBezTo>
                    <a:cubicBezTo>
                      <a:pt x="40907" y="7552"/>
                      <a:pt x="41515" y="7516"/>
                      <a:pt x="42122" y="7516"/>
                    </a:cubicBezTo>
                    <a:cubicBezTo>
                      <a:pt x="42591" y="7516"/>
                      <a:pt x="43059" y="7538"/>
                      <a:pt x="43525" y="7613"/>
                    </a:cubicBezTo>
                    <a:cubicBezTo>
                      <a:pt x="43631" y="7630"/>
                      <a:pt x="43707" y="7649"/>
                      <a:pt x="43792" y="7701"/>
                    </a:cubicBezTo>
                    <a:cubicBezTo>
                      <a:pt x="44352" y="8041"/>
                      <a:pt x="44905" y="8286"/>
                      <a:pt x="45564" y="8286"/>
                    </a:cubicBezTo>
                    <a:cubicBezTo>
                      <a:pt x="45706" y="8286"/>
                      <a:pt x="45853" y="8275"/>
                      <a:pt x="46006" y="8251"/>
                    </a:cubicBezTo>
                    <a:cubicBezTo>
                      <a:pt x="46061" y="8242"/>
                      <a:pt x="46117" y="8238"/>
                      <a:pt x="46174" y="8238"/>
                    </a:cubicBezTo>
                    <a:cubicBezTo>
                      <a:pt x="46645" y="8238"/>
                      <a:pt x="47160" y="8515"/>
                      <a:pt x="47594" y="8784"/>
                    </a:cubicBezTo>
                    <a:cubicBezTo>
                      <a:pt x="47734" y="8870"/>
                      <a:pt x="47878" y="8885"/>
                      <a:pt x="48025" y="8885"/>
                    </a:cubicBezTo>
                    <a:cubicBezTo>
                      <a:pt x="48098" y="8885"/>
                      <a:pt x="48173" y="8881"/>
                      <a:pt x="48247" y="8881"/>
                    </a:cubicBezTo>
                    <a:cubicBezTo>
                      <a:pt x="48361" y="8881"/>
                      <a:pt x="48477" y="8890"/>
                      <a:pt x="48591" y="8933"/>
                    </a:cubicBezTo>
                    <a:cubicBezTo>
                      <a:pt x="49556" y="9302"/>
                      <a:pt x="50547" y="9601"/>
                      <a:pt x="51535" y="9906"/>
                    </a:cubicBezTo>
                    <a:cubicBezTo>
                      <a:pt x="51703" y="9959"/>
                      <a:pt x="51805" y="9921"/>
                      <a:pt x="51899" y="10172"/>
                    </a:cubicBezTo>
                    <a:cubicBezTo>
                      <a:pt x="51985" y="10404"/>
                      <a:pt x="52178" y="10478"/>
                      <a:pt x="52397" y="10478"/>
                    </a:cubicBezTo>
                    <a:cubicBezTo>
                      <a:pt x="52535" y="10478"/>
                      <a:pt x="52683" y="10449"/>
                      <a:pt x="52821" y="10411"/>
                    </a:cubicBezTo>
                    <a:cubicBezTo>
                      <a:pt x="52918" y="10982"/>
                      <a:pt x="54036" y="10366"/>
                      <a:pt x="53859" y="11301"/>
                    </a:cubicBezTo>
                    <a:cubicBezTo>
                      <a:pt x="53846" y="11370"/>
                      <a:pt x="54192" y="11610"/>
                      <a:pt x="54318" y="11610"/>
                    </a:cubicBezTo>
                    <a:cubicBezTo>
                      <a:pt x="54329" y="11610"/>
                      <a:pt x="54338" y="11608"/>
                      <a:pt x="54346" y="11604"/>
                    </a:cubicBezTo>
                    <a:cubicBezTo>
                      <a:pt x="54462" y="11544"/>
                      <a:pt x="54561" y="11519"/>
                      <a:pt x="54650" y="11519"/>
                    </a:cubicBezTo>
                    <a:cubicBezTo>
                      <a:pt x="55125" y="11519"/>
                      <a:pt x="55259" y="12256"/>
                      <a:pt x="55715" y="12256"/>
                    </a:cubicBezTo>
                    <a:cubicBezTo>
                      <a:pt x="55745" y="12256"/>
                      <a:pt x="55777" y="12252"/>
                      <a:pt x="55811" y="12245"/>
                    </a:cubicBezTo>
                    <a:cubicBezTo>
                      <a:pt x="55869" y="12558"/>
                      <a:pt x="55976" y="12673"/>
                      <a:pt x="56138" y="12673"/>
                    </a:cubicBezTo>
                    <a:cubicBezTo>
                      <a:pt x="56257" y="12673"/>
                      <a:pt x="56404" y="12612"/>
                      <a:pt x="56584" y="12521"/>
                    </a:cubicBezTo>
                    <a:cubicBezTo>
                      <a:pt x="56631" y="12497"/>
                      <a:pt x="56673" y="12487"/>
                      <a:pt x="56710" y="12487"/>
                    </a:cubicBezTo>
                    <a:cubicBezTo>
                      <a:pt x="56927" y="12487"/>
                      <a:pt x="56972" y="12846"/>
                      <a:pt x="56936" y="12947"/>
                    </a:cubicBezTo>
                    <a:cubicBezTo>
                      <a:pt x="56797" y="13330"/>
                      <a:pt x="57168" y="13552"/>
                      <a:pt x="57273" y="13558"/>
                    </a:cubicBezTo>
                    <a:cubicBezTo>
                      <a:pt x="58390" y="13630"/>
                      <a:pt x="58642" y="14820"/>
                      <a:pt x="59490" y="15218"/>
                    </a:cubicBezTo>
                    <a:cubicBezTo>
                      <a:pt x="59753" y="15341"/>
                      <a:pt x="59792" y="15832"/>
                      <a:pt x="60157" y="15832"/>
                    </a:cubicBezTo>
                    <a:cubicBezTo>
                      <a:pt x="60241" y="15832"/>
                      <a:pt x="60342" y="15806"/>
                      <a:pt x="60467" y="15744"/>
                    </a:cubicBezTo>
                    <a:cubicBezTo>
                      <a:pt x="60474" y="15740"/>
                      <a:pt x="60481" y="15739"/>
                      <a:pt x="60487" y="15739"/>
                    </a:cubicBezTo>
                    <a:cubicBezTo>
                      <a:pt x="60616" y="15739"/>
                      <a:pt x="60652" y="16392"/>
                      <a:pt x="61108" y="16593"/>
                    </a:cubicBezTo>
                    <a:cubicBezTo>
                      <a:pt x="61427" y="16735"/>
                      <a:pt x="61715" y="17278"/>
                      <a:pt x="61945" y="17674"/>
                    </a:cubicBezTo>
                    <a:cubicBezTo>
                      <a:pt x="62180" y="18080"/>
                      <a:pt x="62240" y="18589"/>
                      <a:pt x="62855" y="18623"/>
                    </a:cubicBezTo>
                    <a:cubicBezTo>
                      <a:pt x="62933" y="18628"/>
                      <a:pt x="63029" y="18746"/>
                      <a:pt x="63074" y="18833"/>
                    </a:cubicBezTo>
                    <a:cubicBezTo>
                      <a:pt x="64236" y="21077"/>
                      <a:pt x="65641" y="23174"/>
                      <a:pt x="66946" y="25331"/>
                    </a:cubicBezTo>
                    <a:cubicBezTo>
                      <a:pt x="67206" y="25760"/>
                      <a:pt x="67355" y="26275"/>
                      <a:pt x="67475" y="26770"/>
                    </a:cubicBezTo>
                    <a:cubicBezTo>
                      <a:pt x="67870" y="28399"/>
                      <a:pt x="68326" y="30012"/>
                      <a:pt x="68693" y="31650"/>
                    </a:cubicBezTo>
                    <a:cubicBezTo>
                      <a:pt x="68972" y="32896"/>
                      <a:pt x="69252" y="34162"/>
                      <a:pt x="69266" y="35394"/>
                    </a:cubicBezTo>
                    <a:cubicBezTo>
                      <a:pt x="69277" y="36424"/>
                      <a:pt x="69384" y="37480"/>
                      <a:pt x="69245" y="38552"/>
                    </a:cubicBezTo>
                    <a:cubicBezTo>
                      <a:pt x="69129" y="39473"/>
                      <a:pt x="68909" y="40511"/>
                      <a:pt x="69177" y="41505"/>
                    </a:cubicBezTo>
                    <a:cubicBezTo>
                      <a:pt x="69247" y="41763"/>
                      <a:pt x="69129" y="42080"/>
                      <a:pt x="69071" y="42367"/>
                    </a:cubicBezTo>
                    <a:cubicBezTo>
                      <a:pt x="68772" y="43872"/>
                      <a:pt x="68589" y="45416"/>
                      <a:pt x="68132" y="46872"/>
                    </a:cubicBezTo>
                    <a:cubicBezTo>
                      <a:pt x="67428" y="49113"/>
                      <a:pt x="66756" y="51363"/>
                      <a:pt x="65471" y="53402"/>
                    </a:cubicBezTo>
                    <a:cubicBezTo>
                      <a:pt x="64683" y="54656"/>
                      <a:pt x="63949" y="55983"/>
                      <a:pt x="63102" y="57179"/>
                    </a:cubicBezTo>
                    <a:cubicBezTo>
                      <a:pt x="62261" y="58369"/>
                      <a:pt x="61548" y="59657"/>
                      <a:pt x="60486" y="60757"/>
                    </a:cubicBezTo>
                    <a:cubicBezTo>
                      <a:pt x="59227" y="62059"/>
                      <a:pt x="57807" y="63143"/>
                      <a:pt x="56466" y="64319"/>
                    </a:cubicBezTo>
                    <a:cubicBezTo>
                      <a:pt x="56077" y="64660"/>
                      <a:pt x="55445" y="64984"/>
                      <a:pt x="54960" y="65279"/>
                    </a:cubicBezTo>
                    <a:cubicBezTo>
                      <a:pt x="54316" y="65670"/>
                      <a:pt x="53643" y="66107"/>
                      <a:pt x="52978" y="66469"/>
                    </a:cubicBezTo>
                    <a:cubicBezTo>
                      <a:pt x="51332" y="67368"/>
                      <a:pt x="49638" y="68188"/>
                      <a:pt x="47800" y="68667"/>
                    </a:cubicBezTo>
                    <a:cubicBezTo>
                      <a:pt x="47420" y="68767"/>
                      <a:pt x="46983" y="68849"/>
                      <a:pt x="46669" y="69265"/>
                    </a:cubicBezTo>
                    <a:cubicBezTo>
                      <a:pt x="46333" y="69708"/>
                      <a:pt x="45690" y="69720"/>
                      <a:pt x="45168" y="69870"/>
                    </a:cubicBezTo>
                    <a:cubicBezTo>
                      <a:pt x="43794" y="70265"/>
                      <a:pt x="42374" y="70492"/>
                      <a:pt x="41047" y="71047"/>
                    </a:cubicBezTo>
                    <a:cubicBezTo>
                      <a:pt x="40976" y="71077"/>
                      <a:pt x="40912" y="71089"/>
                      <a:pt x="40853" y="71089"/>
                    </a:cubicBezTo>
                    <a:cubicBezTo>
                      <a:pt x="40731" y="71089"/>
                      <a:pt x="40629" y="71037"/>
                      <a:pt x="40529" y="70970"/>
                    </a:cubicBezTo>
                    <a:cubicBezTo>
                      <a:pt x="40418" y="70896"/>
                      <a:pt x="40271" y="70847"/>
                      <a:pt x="40158" y="70847"/>
                    </a:cubicBezTo>
                    <a:cubicBezTo>
                      <a:pt x="40091" y="70847"/>
                      <a:pt x="40036" y="70864"/>
                      <a:pt x="40006" y="70903"/>
                    </a:cubicBezTo>
                    <a:cubicBezTo>
                      <a:pt x="39692" y="71325"/>
                      <a:pt x="39188" y="71409"/>
                      <a:pt x="38775" y="71409"/>
                    </a:cubicBezTo>
                    <a:cubicBezTo>
                      <a:pt x="38618" y="71409"/>
                      <a:pt x="38475" y="71397"/>
                      <a:pt x="38360" y="71387"/>
                    </a:cubicBezTo>
                    <a:cubicBezTo>
                      <a:pt x="38324" y="71383"/>
                      <a:pt x="38289" y="71382"/>
                      <a:pt x="38254" y="71382"/>
                    </a:cubicBezTo>
                    <a:cubicBezTo>
                      <a:pt x="37835" y="71382"/>
                      <a:pt x="37455" y="71598"/>
                      <a:pt x="37017" y="71598"/>
                    </a:cubicBezTo>
                    <a:cubicBezTo>
                      <a:pt x="36833" y="71598"/>
                      <a:pt x="36638" y="71560"/>
                      <a:pt x="36425" y="71450"/>
                    </a:cubicBezTo>
                    <a:cubicBezTo>
                      <a:pt x="36205" y="71336"/>
                      <a:pt x="35945" y="71300"/>
                      <a:pt x="35665" y="71300"/>
                    </a:cubicBezTo>
                    <a:cubicBezTo>
                      <a:pt x="35167" y="71300"/>
                      <a:pt x="34605" y="71414"/>
                      <a:pt x="34090" y="71414"/>
                    </a:cubicBezTo>
                    <a:cubicBezTo>
                      <a:pt x="34058" y="71414"/>
                      <a:pt x="34026" y="71414"/>
                      <a:pt x="33994" y="71413"/>
                    </a:cubicBezTo>
                    <a:cubicBezTo>
                      <a:pt x="33921" y="71411"/>
                      <a:pt x="33848" y="71410"/>
                      <a:pt x="33775" y="71410"/>
                    </a:cubicBezTo>
                    <a:cubicBezTo>
                      <a:pt x="33508" y="71410"/>
                      <a:pt x="33241" y="71421"/>
                      <a:pt x="32976" y="71421"/>
                    </a:cubicBezTo>
                    <a:cubicBezTo>
                      <a:pt x="32463" y="71421"/>
                      <a:pt x="31955" y="71379"/>
                      <a:pt x="31466" y="71135"/>
                    </a:cubicBezTo>
                    <a:cubicBezTo>
                      <a:pt x="31374" y="71089"/>
                      <a:pt x="31260" y="71079"/>
                      <a:pt x="31155" y="71066"/>
                    </a:cubicBezTo>
                    <a:cubicBezTo>
                      <a:pt x="31135" y="71064"/>
                      <a:pt x="31116" y="71063"/>
                      <a:pt x="31098" y="71063"/>
                    </a:cubicBezTo>
                    <a:cubicBezTo>
                      <a:pt x="30792" y="71063"/>
                      <a:pt x="30518" y="71342"/>
                      <a:pt x="30208" y="71342"/>
                    </a:cubicBezTo>
                    <a:cubicBezTo>
                      <a:pt x="30090" y="71342"/>
                      <a:pt x="29966" y="71301"/>
                      <a:pt x="29834" y="71189"/>
                    </a:cubicBezTo>
                    <a:cubicBezTo>
                      <a:pt x="29656" y="71037"/>
                      <a:pt x="29459" y="70999"/>
                      <a:pt x="29255" y="70999"/>
                    </a:cubicBezTo>
                    <a:cubicBezTo>
                      <a:pt x="29053" y="70999"/>
                      <a:pt x="28844" y="71036"/>
                      <a:pt x="28638" y="71036"/>
                    </a:cubicBezTo>
                    <a:cubicBezTo>
                      <a:pt x="28515" y="71036"/>
                      <a:pt x="28394" y="71023"/>
                      <a:pt x="28275" y="70982"/>
                    </a:cubicBezTo>
                    <a:cubicBezTo>
                      <a:pt x="27771" y="70809"/>
                      <a:pt x="27217" y="70752"/>
                      <a:pt x="26691" y="70638"/>
                    </a:cubicBezTo>
                    <a:cubicBezTo>
                      <a:pt x="25022" y="70277"/>
                      <a:pt x="23314" y="70016"/>
                      <a:pt x="21752" y="69265"/>
                    </a:cubicBezTo>
                    <a:cubicBezTo>
                      <a:pt x="20525" y="68675"/>
                      <a:pt x="19245" y="68215"/>
                      <a:pt x="18084" y="67459"/>
                    </a:cubicBezTo>
                    <a:cubicBezTo>
                      <a:pt x="17050" y="66785"/>
                      <a:pt x="15937" y="66200"/>
                      <a:pt x="14989" y="65422"/>
                    </a:cubicBezTo>
                    <a:cubicBezTo>
                      <a:pt x="13648" y="64324"/>
                      <a:pt x="12316" y="63202"/>
                      <a:pt x="11194" y="61857"/>
                    </a:cubicBezTo>
                    <a:cubicBezTo>
                      <a:pt x="10529" y="61059"/>
                      <a:pt x="9796" y="60318"/>
                      <a:pt x="9079" y="59564"/>
                    </a:cubicBezTo>
                    <a:cubicBezTo>
                      <a:pt x="8760" y="59228"/>
                      <a:pt x="8533" y="58811"/>
                      <a:pt x="8304" y="58438"/>
                    </a:cubicBezTo>
                    <a:cubicBezTo>
                      <a:pt x="7728" y="57495"/>
                      <a:pt x="7108" y="56574"/>
                      <a:pt x="6585" y="55589"/>
                    </a:cubicBezTo>
                    <a:cubicBezTo>
                      <a:pt x="6148" y="54763"/>
                      <a:pt x="5880" y="53859"/>
                      <a:pt x="5347" y="53074"/>
                    </a:cubicBezTo>
                    <a:cubicBezTo>
                      <a:pt x="5082" y="52683"/>
                      <a:pt x="5073" y="52128"/>
                      <a:pt x="4903" y="51666"/>
                    </a:cubicBezTo>
                    <a:cubicBezTo>
                      <a:pt x="4427" y="50375"/>
                      <a:pt x="3759" y="49127"/>
                      <a:pt x="3486" y="47797"/>
                    </a:cubicBezTo>
                    <a:cubicBezTo>
                      <a:pt x="3256" y="46676"/>
                      <a:pt x="2895" y="45577"/>
                      <a:pt x="2811" y="44401"/>
                    </a:cubicBezTo>
                    <a:cubicBezTo>
                      <a:pt x="2749" y="43498"/>
                      <a:pt x="2674" y="42524"/>
                      <a:pt x="2231" y="41665"/>
                    </a:cubicBezTo>
                    <a:cubicBezTo>
                      <a:pt x="2071" y="41354"/>
                      <a:pt x="2131" y="40893"/>
                      <a:pt x="2178" y="40688"/>
                    </a:cubicBezTo>
                    <a:cubicBezTo>
                      <a:pt x="2368" y="39826"/>
                      <a:pt x="2044" y="39030"/>
                      <a:pt x="2052" y="38204"/>
                    </a:cubicBezTo>
                    <a:cubicBezTo>
                      <a:pt x="2058" y="37480"/>
                      <a:pt x="1760" y="36776"/>
                      <a:pt x="2181" y="36042"/>
                    </a:cubicBezTo>
                    <a:cubicBezTo>
                      <a:pt x="2298" y="35841"/>
                      <a:pt x="2189" y="35270"/>
                      <a:pt x="2064" y="35085"/>
                    </a:cubicBezTo>
                    <a:cubicBezTo>
                      <a:pt x="1688" y="34522"/>
                      <a:pt x="2397" y="34206"/>
                      <a:pt x="2229" y="33651"/>
                    </a:cubicBezTo>
                    <a:cubicBezTo>
                      <a:pt x="2088" y="33184"/>
                      <a:pt x="1840" y="32557"/>
                      <a:pt x="2203" y="32030"/>
                    </a:cubicBezTo>
                    <a:cubicBezTo>
                      <a:pt x="2690" y="31317"/>
                      <a:pt x="2309" y="30476"/>
                      <a:pt x="2575" y="29723"/>
                    </a:cubicBezTo>
                    <a:cubicBezTo>
                      <a:pt x="2684" y="29412"/>
                      <a:pt x="2951" y="28995"/>
                      <a:pt x="2488" y="28682"/>
                    </a:cubicBezTo>
                    <a:cubicBezTo>
                      <a:pt x="2326" y="28573"/>
                      <a:pt x="2391" y="28449"/>
                      <a:pt x="2545" y="28388"/>
                    </a:cubicBezTo>
                    <a:cubicBezTo>
                      <a:pt x="3063" y="28184"/>
                      <a:pt x="2892" y="27735"/>
                      <a:pt x="2993" y="27341"/>
                    </a:cubicBezTo>
                    <a:cubicBezTo>
                      <a:pt x="3354" y="25936"/>
                      <a:pt x="3381" y="24466"/>
                      <a:pt x="4012" y="23097"/>
                    </a:cubicBezTo>
                    <a:cubicBezTo>
                      <a:pt x="4323" y="22422"/>
                      <a:pt x="4497" y="21615"/>
                      <a:pt x="4735" y="20876"/>
                    </a:cubicBezTo>
                    <a:cubicBezTo>
                      <a:pt x="5051" y="19896"/>
                      <a:pt x="5527" y="18962"/>
                      <a:pt x="6016" y="18038"/>
                    </a:cubicBezTo>
                    <a:cubicBezTo>
                      <a:pt x="6798" y="16559"/>
                      <a:pt x="7383" y="14974"/>
                      <a:pt x="8159" y="13490"/>
                    </a:cubicBezTo>
                    <a:cubicBezTo>
                      <a:pt x="8708" y="12440"/>
                      <a:pt x="9437" y="11486"/>
                      <a:pt x="10065" y="10477"/>
                    </a:cubicBezTo>
                    <a:cubicBezTo>
                      <a:pt x="10964" y="9033"/>
                      <a:pt x="12058" y="7739"/>
                      <a:pt x="13207" y="6472"/>
                    </a:cubicBezTo>
                    <a:cubicBezTo>
                      <a:pt x="14242" y="5334"/>
                      <a:pt x="15343" y="4281"/>
                      <a:pt x="16539" y="3339"/>
                    </a:cubicBezTo>
                    <a:cubicBezTo>
                      <a:pt x="17356" y="2697"/>
                      <a:pt x="18318" y="2243"/>
                      <a:pt x="19242" y="1689"/>
                    </a:cubicBezTo>
                    <a:close/>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1"/>
            <p:cNvGrpSpPr/>
            <p:nvPr/>
          </p:nvGrpSpPr>
          <p:grpSpPr>
            <a:xfrm>
              <a:off x="5422732" y="2608268"/>
              <a:ext cx="449535" cy="641782"/>
              <a:chOff x="5296498" y="2608268"/>
              <a:chExt cx="449535" cy="641782"/>
            </a:xfrm>
          </p:grpSpPr>
          <p:sp>
            <p:nvSpPr>
              <p:cNvPr id="1806" name="Google Shape;1806;p51"/>
              <p:cNvSpPr/>
              <p:nvPr/>
            </p:nvSpPr>
            <p:spPr>
              <a:xfrm>
                <a:off x="5296498" y="2695175"/>
                <a:ext cx="449535" cy="451490"/>
              </a:xfrm>
              <a:custGeom>
                <a:rect b="b" l="l" r="r" t="t"/>
                <a:pathLst>
                  <a:path extrusionOk="0" h="35797" w="35642">
                    <a:moveTo>
                      <a:pt x="19567" y="869"/>
                    </a:moveTo>
                    <a:cubicBezTo>
                      <a:pt x="20117" y="869"/>
                      <a:pt x="20387" y="1246"/>
                      <a:pt x="20393" y="2075"/>
                    </a:cubicBezTo>
                    <a:cubicBezTo>
                      <a:pt x="20245" y="2531"/>
                      <a:pt x="20384" y="3075"/>
                      <a:pt x="20432" y="3620"/>
                    </a:cubicBezTo>
                    <a:cubicBezTo>
                      <a:pt x="20471" y="4083"/>
                      <a:pt x="20602" y="4511"/>
                      <a:pt x="21144" y="4612"/>
                    </a:cubicBezTo>
                    <a:cubicBezTo>
                      <a:pt x="22602" y="4883"/>
                      <a:pt x="23831" y="5693"/>
                      <a:pt x="25133" y="6322"/>
                    </a:cubicBezTo>
                    <a:cubicBezTo>
                      <a:pt x="25366" y="6434"/>
                      <a:pt x="25554" y="6520"/>
                      <a:pt x="25751" y="6520"/>
                    </a:cubicBezTo>
                    <a:cubicBezTo>
                      <a:pt x="25920" y="6520"/>
                      <a:pt x="26096" y="6458"/>
                      <a:pt x="26314" y="6297"/>
                    </a:cubicBezTo>
                    <a:cubicBezTo>
                      <a:pt x="26920" y="5849"/>
                      <a:pt x="27697" y="5639"/>
                      <a:pt x="28366" y="5266"/>
                    </a:cubicBezTo>
                    <a:cubicBezTo>
                      <a:pt x="28522" y="5179"/>
                      <a:pt x="28664" y="5142"/>
                      <a:pt x="28792" y="5142"/>
                    </a:cubicBezTo>
                    <a:cubicBezTo>
                      <a:pt x="29084" y="5142"/>
                      <a:pt x="29309" y="5332"/>
                      <a:pt x="29486" y="5563"/>
                    </a:cubicBezTo>
                    <a:cubicBezTo>
                      <a:pt x="29929" y="6142"/>
                      <a:pt x="30259" y="6807"/>
                      <a:pt x="30690" y="7398"/>
                    </a:cubicBezTo>
                    <a:cubicBezTo>
                      <a:pt x="31051" y="7893"/>
                      <a:pt x="30911" y="8326"/>
                      <a:pt x="30579" y="8699"/>
                    </a:cubicBezTo>
                    <a:cubicBezTo>
                      <a:pt x="30276" y="9043"/>
                      <a:pt x="29915" y="9377"/>
                      <a:pt x="29511" y="9583"/>
                    </a:cubicBezTo>
                    <a:cubicBezTo>
                      <a:pt x="29021" y="9830"/>
                      <a:pt x="29044" y="10199"/>
                      <a:pt x="29150" y="10575"/>
                    </a:cubicBezTo>
                    <a:cubicBezTo>
                      <a:pt x="29363" y="11329"/>
                      <a:pt x="29612" y="12078"/>
                      <a:pt x="29896" y="12807"/>
                    </a:cubicBezTo>
                    <a:cubicBezTo>
                      <a:pt x="30007" y="13090"/>
                      <a:pt x="30271" y="13293"/>
                      <a:pt x="30575" y="13422"/>
                    </a:cubicBezTo>
                    <a:cubicBezTo>
                      <a:pt x="31534" y="13829"/>
                      <a:pt x="32483" y="14262"/>
                      <a:pt x="33446" y="14662"/>
                    </a:cubicBezTo>
                    <a:cubicBezTo>
                      <a:pt x="33656" y="14749"/>
                      <a:pt x="33681" y="14873"/>
                      <a:pt x="33742" y="15063"/>
                    </a:cubicBezTo>
                    <a:cubicBezTo>
                      <a:pt x="34083" y="16125"/>
                      <a:pt x="33978" y="17252"/>
                      <a:pt x="34255" y="18328"/>
                    </a:cubicBezTo>
                    <a:cubicBezTo>
                      <a:pt x="34344" y="18672"/>
                      <a:pt x="34261" y="19132"/>
                      <a:pt x="33605" y="19314"/>
                    </a:cubicBezTo>
                    <a:cubicBezTo>
                      <a:pt x="32734" y="19556"/>
                      <a:pt x="31945" y="20103"/>
                      <a:pt x="31122" y="20518"/>
                    </a:cubicBezTo>
                    <a:cubicBezTo>
                      <a:pt x="30645" y="20758"/>
                      <a:pt x="30698" y="21274"/>
                      <a:pt x="30508" y="21668"/>
                    </a:cubicBezTo>
                    <a:cubicBezTo>
                      <a:pt x="29694" y="23351"/>
                      <a:pt x="29595" y="24952"/>
                      <a:pt x="30808" y="26532"/>
                    </a:cubicBezTo>
                    <a:cubicBezTo>
                      <a:pt x="31058" y="26859"/>
                      <a:pt x="31096" y="27388"/>
                      <a:pt x="31332" y="27789"/>
                    </a:cubicBezTo>
                    <a:cubicBezTo>
                      <a:pt x="31581" y="28216"/>
                      <a:pt x="31132" y="28317"/>
                      <a:pt x="30936" y="28443"/>
                    </a:cubicBezTo>
                    <a:cubicBezTo>
                      <a:pt x="30156" y="28947"/>
                      <a:pt x="29302" y="29345"/>
                      <a:pt x="28807" y="30199"/>
                    </a:cubicBezTo>
                    <a:cubicBezTo>
                      <a:pt x="28685" y="30410"/>
                      <a:pt x="28532" y="30510"/>
                      <a:pt x="28375" y="30510"/>
                    </a:cubicBezTo>
                    <a:cubicBezTo>
                      <a:pt x="28232" y="30510"/>
                      <a:pt x="28087" y="30428"/>
                      <a:pt x="27958" y="30274"/>
                    </a:cubicBezTo>
                    <a:cubicBezTo>
                      <a:pt x="27526" y="29753"/>
                      <a:pt x="26889" y="29622"/>
                      <a:pt x="26336" y="29345"/>
                    </a:cubicBezTo>
                    <a:cubicBezTo>
                      <a:pt x="26226" y="29290"/>
                      <a:pt x="26124" y="29268"/>
                      <a:pt x="26028" y="29268"/>
                    </a:cubicBezTo>
                    <a:cubicBezTo>
                      <a:pt x="25618" y="29268"/>
                      <a:pt x="25303" y="29678"/>
                      <a:pt x="24926" y="29809"/>
                    </a:cubicBezTo>
                    <a:cubicBezTo>
                      <a:pt x="23770" y="30208"/>
                      <a:pt x="22681" y="30804"/>
                      <a:pt x="21524" y="31201"/>
                    </a:cubicBezTo>
                    <a:cubicBezTo>
                      <a:pt x="20911" y="31409"/>
                      <a:pt x="20600" y="31730"/>
                      <a:pt x="20723" y="32308"/>
                    </a:cubicBezTo>
                    <a:cubicBezTo>
                      <a:pt x="20805" y="32693"/>
                      <a:pt x="20695" y="33041"/>
                      <a:pt x="20710" y="33405"/>
                    </a:cubicBezTo>
                    <a:cubicBezTo>
                      <a:pt x="20739" y="34065"/>
                      <a:pt x="20339" y="34397"/>
                      <a:pt x="19730" y="34397"/>
                    </a:cubicBezTo>
                    <a:cubicBezTo>
                      <a:pt x="19615" y="34397"/>
                      <a:pt x="19493" y="34386"/>
                      <a:pt x="19365" y="34362"/>
                    </a:cubicBezTo>
                    <a:cubicBezTo>
                      <a:pt x="19307" y="34351"/>
                      <a:pt x="19251" y="34346"/>
                      <a:pt x="19195" y="34346"/>
                    </a:cubicBezTo>
                    <a:cubicBezTo>
                      <a:pt x="18749" y="34346"/>
                      <a:pt x="18350" y="34655"/>
                      <a:pt x="17915" y="34763"/>
                    </a:cubicBezTo>
                    <a:cubicBezTo>
                      <a:pt x="17650" y="34830"/>
                      <a:pt x="17416" y="34866"/>
                      <a:pt x="17213" y="34866"/>
                    </a:cubicBezTo>
                    <a:cubicBezTo>
                      <a:pt x="16641" y="34866"/>
                      <a:pt x="16312" y="34573"/>
                      <a:pt x="16201" y="33827"/>
                    </a:cubicBezTo>
                    <a:cubicBezTo>
                      <a:pt x="16093" y="33099"/>
                      <a:pt x="15599" y="32508"/>
                      <a:pt x="15585" y="31747"/>
                    </a:cubicBezTo>
                    <a:cubicBezTo>
                      <a:pt x="15582" y="31633"/>
                      <a:pt x="15386" y="31249"/>
                      <a:pt x="15023" y="31114"/>
                    </a:cubicBezTo>
                    <a:cubicBezTo>
                      <a:pt x="14161" y="30795"/>
                      <a:pt x="13369" y="30283"/>
                      <a:pt x="12528" y="29933"/>
                    </a:cubicBezTo>
                    <a:cubicBezTo>
                      <a:pt x="12180" y="29788"/>
                      <a:pt x="11820" y="29717"/>
                      <a:pt x="11461" y="29717"/>
                    </a:cubicBezTo>
                    <a:cubicBezTo>
                      <a:pt x="10863" y="29717"/>
                      <a:pt x="10265" y="29914"/>
                      <a:pt x="9718" y="30299"/>
                    </a:cubicBezTo>
                    <a:cubicBezTo>
                      <a:pt x="9524" y="30437"/>
                      <a:pt x="9302" y="30540"/>
                      <a:pt x="9112" y="30683"/>
                    </a:cubicBezTo>
                    <a:cubicBezTo>
                      <a:pt x="8605" y="31064"/>
                      <a:pt x="8250" y="31259"/>
                      <a:pt x="7917" y="31259"/>
                    </a:cubicBezTo>
                    <a:cubicBezTo>
                      <a:pt x="7550" y="31259"/>
                      <a:pt x="7209" y="31022"/>
                      <a:pt x="6721" y="30540"/>
                    </a:cubicBezTo>
                    <a:cubicBezTo>
                      <a:pt x="6316" y="30141"/>
                      <a:pt x="5892" y="29762"/>
                      <a:pt x="5461" y="29392"/>
                    </a:cubicBezTo>
                    <a:cubicBezTo>
                      <a:pt x="5192" y="29161"/>
                      <a:pt x="5240" y="28941"/>
                      <a:pt x="5422" y="28706"/>
                    </a:cubicBezTo>
                    <a:cubicBezTo>
                      <a:pt x="5831" y="28174"/>
                      <a:pt x="5851" y="27516"/>
                      <a:pt x="6050" y="26921"/>
                    </a:cubicBezTo>
                    <a:cubicBezTo>
                      <a:pt x="6463" y="25697"/>
                      <a:pt x="5815" y="24793"/>
                      <a:pt x="5562" y="23732"/>
                    </a:cubicBezTo>
                    <a:cubicBezTo>
                      <a:pt x="5358" y="22881"/>
                      <a:pt x="4818" y="22074"/>
                      <a:pt x="4994" y="21119"/>
                    </a:cubicBezTo>
                    <a:cubicBezTo>
                      <a:pt x="5059" y="20761"/>
                      <a:pt x="4772" y="20392"/>
                      <a:pt x="4462" y="20346"/>
                    </a:cubicBezTo>
                    <a:cubicBezTo>
                      <a:pt x="3658" y="20224"/>
                      <a:pt x="3042" y="19664"/>
                      <a:pt x="2245" y="19524"/>
                    </a:cubicBezTo>
                    <a:cubicBezTo>
                      <a:pt x="1544" y="19403"/>
                      <a:pt x="974" y="17963"/>
                      <a:pt x="1268" y="17166"/>
                    </a:cubicBezTo>
                    <a:cubicBezTo>
                      <a:pt x="1346" y="16956"/>
                      <a:pt x="1360" y="16763"/>
                      <a:pt x="1373" y="16559"/>
                    </a:cubicBezTo>
                    <a:cubicBezTo>
                      <a:pt x="1446" y="15203"/>
                      <a:pt x="1447" y="15209"/>
                      <a:pt x="2734" y="14767"/>
                    </a:cubicBezTo>
                    <a:cubicBezTo>
                      <a:pt x="2857" y="14725"/>
                      <a:pt x="2982" y="14712"/>
                      <a:pt x="3108" y="14712"/>
                    </a:cubicBezTo>
                    <a:cubicBezTo>
                      <a:pt x="3302" y="14712"/>
                      <a:pt x="3498" y="14742"/>
                      <a:pt x="3693" y="14742"/>
                    </a:cubicBezTo>
                    <a:cubicBezTo>
                      <a:pt x="3873" y="14742"/>
                      <a:pt x="4053" y="14716"/>
                      <a:pt x="4229" y="14616"/>
                    </a:cubicBezTo>
                    <a:cubicBezTo>
                      <a:pt x="4551" y="14433"/>
                      <a:pt x="4919" y="14347"/>
                      <a:pt x="5311" y="14319"/>
                    </a:cubicBezTo>
                    <a:cubicBezTo>
                      <a:pt x="5909" y="14277"/>
                      <a:pt x="5630" y="13739"/>
                      <a:pt x="5767" y="13425"/>
                    </a:cubicBezTo>
                    <a:cubicBezTo>
                      <a:pt x="6004" y="12876"/>
                      <a:pt x="6033" y="12249"/>
                      <a:pt x="6441" y="11757"/>
                    </a:cubicBezTo>
                    <a:cubicBezTo>
                      <a:pt x="6771" y="11356"/>
                      <a:pt x="6746" y="10927"/>
                      <a:pt x="6442" y="10457"/>
                    </a:cubicBezTo>
                    <a:cubicBezTo>
                      <a:pt x="5971" y="9726"/>
                      <a:pt x="5388" y="9083"/>
                      <a:pt x="4784" y="8487"/>
                    </a:cubicBezTo>
                    <a:cubicBezTo>
                      <a:pt x="4272" y="7979"/>
                      <a:pt x="4428" y="7582"/>
                      <a:pt x="4734" y="7178"/>
                    </a:cubicBezTo>
                    <a:cubicBezTo>
                      <a:pt x="5176" y="6594"/>
                      <a:pt x="5778" y="6162"/>
                      <a:pt x="6232" y="5560"/>
                    </a:cubicBezTo>
                    <a:cubicBezTo>
                      <a:pt x="6374" y="5372"/>
                      <a:pt x="6538" y="5299"/>
                      <a:pt x="6706" y="5299"/>
                    </a:cubicBezTo>
                    <a:cubicBezTo>
                      <a:pt x="7059" y="5299"/>
                      <a:pt x="7435" y="5617"/>
                      <a:pt x="7685" y="5860"/>
                    </a:cubicBezTo>
                    <a:cubicBezTo>
                      <a:pt x="8166" y="6328"/>
                      <a:pt x="8947" y="6319"/>
                      <a:pt x="9292" y="6960"/>
                    </a:cubicBezTo>
                    <a:cubicBezTo>
                      <a:pt x="9307" y="6988"/>
                      <a:pt x="9392" y="7004"/>
                      <a:pt x="9467" y="7004"/>
                    </a:cubicBezTo>
                    <a:cubicBezTo>
                      <a:pt x="9523" y="7004"/>
                      <a:pt x="9573" y="6995"/>
                      <a:pt x="9588" y="6975"/>
                    </a:cubicBezTo>
                    <a:cubicBezTo>
                      <a:pt x="10173" y="6185"/>
                      <a:pt x="11386" y="6446"/>
                      <a:pt x="11915" y="5571"/>
                    </a:cubicBezTo>
                    <a:cubicBezTo>
                      <a:pt x="11952" y="5510"/>
                      <a:pt x="12021" y="5496"/>
                      <a:pt x="12085" y="5496"/>
                    </a:cubicBezTo>
                    <a:cubicBezTo>
                      <a:pt x="12146" y="5496"/>
                      <a:pt x="12202" y="5509"/>
                      <a:pt x="12225" y="5509"/>
                    </a:cubicBezTo>
                    <a:cubicBezTo>
                      <a:pt x="12229" y="5509"/>
                      <a:pt x="12232" y="5508"/>
                      <a:pt x="12234" y="5507"/>
                    </a:cubicBezTo>
                    <a:cubicBezTo>
                      <a:pt x="12741" y="5068"/>
                      <a:pt x="13438" y="5062"/>
                      <a:pt x="14015" y="4745"/>
                    </a:cubicBezTo>
                    <a:cubicBezTo>
                      <a:pt x="14570" y="4441"/>
                      <a:pt x="15339" y="4508"/>
                      <a:pt x="15498" y="3691"/>
                    </a:cubicBezTo>
                    <a:cubicBezTo>
                      <a:pt x="15644" y="2931"/>
                      <a:pt x="15998" y="2263"/>
                      <a:pt x="16264" y="1556"/>
                    </a:cubicBezTo>
                    <a:cubicBezTo>
                      <a:pt x="16447" y="1071"/>
                      <a:pt x="16735" y="931"/>
                      <a:pt x="17039" y="931"/>
                    </a:cubicBezTo>
                    <a:cubicBezTo>
                      <a:pt x="17187" y="931"/>
                      <a:pt x="17340" y="965"/>
                      <a:pt x="17486" y="1008"/>
                    </a:cubicBezTo>
                    <a:cubicBezTo>
                      <a:pt x="17704" y="1072"/>
                      <a:pt x="17913" y="1098"/>
                      <a:pt x="18116" y="1098"/>
                    </a:cubicBezTo>
                    <a:cubicBezTo>
                      <a:pt x="18448" y="1098"/>
                      <a:pt x="18767" y="1029"/>
                      <a:pt x="19093" y="941"/>
                    </a:cubicBezTo>
                    <a:cubicBezTo>
                      <a:pt x="19269" y="893"/>
                      <a:pt x="19427" y="869"/>
                      <a:pt x="19567" y="869"/>
                    </a:cubicBezTo>
                    <a:close/>
                    <a:moveTo>
                      <a:pt x="19696" y="1"/>
                    </a:moveTo>
                    <a:cubicBezTo>
                      <a:pt x="19195" y="1"/>
                      <a:pt x="18694" y="53"/>
                      <a:pt x="18188" y="53"/>
                    </a:cubicBezTo>
                    <a:cubicBezTo>
                      <a:pt x="18034" y="53"/>
                      <a:pt x="17880" y="48"/>
                      <a:pt x="17725" y="36"/>
                    </a:cubicBezTo>
                    <a:cubicBezTo>
                      <a:pt x="17585" y="24"/>
                      <a:pt x="17449" y="19"/>
                      <a:pt x="17317" y="19"/>
                    </a:cubicBezTo>
                    <a:cubicBezTo>
                      <a:pt x="16047" y="19"/>
                      <a:pt x="15151" y="563"/>
                      <a:pt x="14872" y="2094"/>
                    </a:cubicBezTo>
                    <a:cubicBezTo>
                      <a:pt x="14759" y="2718"/>
                      <a:pt x="14667" y="3579"/>
                      <a:pt x="13774" y="3824"/>
                    </a:cubicBezTo>
                    <a:cubicBezTo>
                      <a:pt x="13245" y="3968"/>
                      <a:pt x="12749" y="4256"/>
                      <a:pt x="12256" y="4418"/>
                    </a:cubicBezTo>
                    <a:cubicBezTo>
                      <a:pt x="11470" y="4676"/>
                      <a:pt x="11000" y="5409"/>
                      <a:pt x="10180" y="5555"/>
                    </a:cubicBezTo>
                    <a:cubicBezTo>
                      <a:pt x="9866" y="5611"/>
                      <a:pt x="9771" y="5944"/>
                      <a:pt x="9700" y="6345"/>
                    </a:cubicBezTo>
                    <a:cubicBezTo>
                      <a:pt x="9505" y="6084"/>
                      <a:pt x="9389" y="5941"/>
                      <a:pt x="9288" y="5790"/>
                    </a:cubicBezTo>
                    <a:cubicBezTo>
                      <a:pt x="8847" y="5129"/>
                      <a:pt x="8376" y="4494"/>
                      <a:pt x="7584" y="4231"/>
                    </a:cubicBezTo>
                    <a:cubicBezTo>
                      <a:pt x="7282" y="4131"/>
                      <a:pt x="6902" y="4017"/>
                      <a:pt x="6583" y="4017"/>
                    </a:cubicBezTo>
                    <a:cubicBezTo>
                      <a:pt x="6368" y="4017"/>
                      <a:pt x="6180" y="4069"/>
                      <a:pt x="6064" y="4213"/>
                    </a:cubicBezTo>
                    <a:cubicBezTo>
                      <a:pt x="5490" y="4923"/>
                      <a:pt x="4678" y="5396"/>
                      <a:pt x="4196" y="6163"/>
                    </a:cubicBezTo>
                    <a:cubicBezTo>
                      <a:pt x="3770" y="6843"/>
                      <a:pt x="3087" y="7363"/>
                      <a:pt x="3420" y="8444"/>
                    </a:cubicBezTo>
                    <a:cubicBezTo>
                      <a:pt x="3636" y="9144"/>
                      <a:pt x="4280" y="9268"/>
                      <a:pt x="4521" y="9839"/>
                    </a:cubicBezTo>
                    <a:cubicBezTo>
                      <a:pt x="4730" y="10326"/>
                      <a:pt x="5321" y="10647"/>
                      <a:pt x="5341" y="11228"/>
                    </a:cubicBezTo>
                    <a:cubicBezTo>
                      <a:pt x="5389" y="12679"/>
                      <a:pt x="4431" y="13695"/>
                      <a:pt x="3014" y="13695"/>
                    </a:cubicBezTo>
                    <a:cubicBezTo>
                      <a:pt x="2972" y="13695"/>
                      <a:pt x="2930" y="13694"/>
                      <a:pt x="2888" y="13692"/>
                    </a:cubicBezTo>
                    <a:cubicBezTo>
                      <a:pt x="2838" y="13690"/>
                      <a:pt x="2790" y="13689"/>
                      <a:pt x="2742" y="13689"/>
                    </a:cubicBezTo>
                    <a:cubicBezTo>
                      <a:pt x="1372" y="13689"/>
                      <a:pt x="515" y="14541"/>
                      <a:pt x="363" y="15975"/>
                    </a:cubicBezTo>
                    <a:cubicBezTo>
                      <a:pt x="291" y="16659"/>
                      <a:pt x="511" y="17320"/>
                      <a:pt x="329" y="18031"/>
                    </a:cubicBezTo>
                    <a:cubicBezTo>
                      <a:pt x="223" y="18440"/>
                      <a:pt x="0" y="19089"/>
                      <a:pt x="377" y="19467"/>
                    </a:cubicBezTo>
                    <a:cubicBezTo>
                      <a:pt x="758" y="19848"/>
                      <a:pt x="1215" y="20282"/>
                      <a:pt x="1766" y="20361"/>
                    </a:cubicBezTo>
                    <a:cubicBezTo>
                      <a:pt x="2465" y="20462"/>
                      <a:pt x="3025" y="20819"/>
                      <a:pt x="3599" y="21139"/>
                    </a:cubicBezTo>
                    <a:cubicBezTo>
                      <a:pt x="3894" y="21304"/>
                      <a:pt x="4185" y="21584"/>
                      <a:pt x="4221" y="22007"/>
                    </a:cubicBezTo>
                    <a:cubicBezTo>
                      <a:pt x="4272" y="22597"/>
                      <a:pt x="4464" y="23165"/>
                      <a:pt x="4580" y="23735"/>
                    </a:cubicBezTo>
                    <a:cubicBezTo>
                      <a:pt x="4694" y="24289"/>
                      <a:pt x="5140" y="24551"/>
                      <a:pt x="5311" y="25017"/>
                    </a:cubicBezTo>
                    <a:cubicBezTo>
                      <a:pt x="5668" y="25988"/>
                      <a:pt x="5070" y="26732"/>
                      <a:pt x="4728" y="27522"/>
                    </a:cubicBezTo>
                    <a:cubicBezTo>
                      <a:pt x="4054" y="29087"/>
                      <a:pt x="4011" y="29099"/>
                      <a:pt x="5153" y="30264"/>
                    </a:cubicBezTo>
                    <a:cubicBezTo>
                      <a:pt x="5803" y="30927"/>
                      <a:pt x="6495" y="31571"/>
                      <a:pt x="7254" y="32100"/>
                    </a:cubicBezTo>
                    <a:cubicBezTo>
                      <a:pt x="7452" y="32239"/>
                      <a:pt x="7734" y="32386"/>
                      <a:pt x="8020" y="32386"/>
                    </a:cubicBezTo>
                    <a:cubicBezTo>
                      <a:pt x="8207" y="32386"/>
                      <a:pt x="8396" y="32323"/>
                      <a:pt x="8566" y="32156"/>
                    </a:cubicBezTo>
                    <a:cubicBezTo>
                      <a:pt x="8959" y="31766"/>
                      <a:pt x="9470" y="31644"/>
                      <a:pt x="9933" y="31405"/>
                    </a:cubicBezTo>
                    <a:cubicBezTo>
                      <a:pt x="10510" y="31107"/>
                      <a:pt x="11061" y="30830"/>
                      <a:pt x="11627" y="30830"/>
                    </a:cubicBezTo>
                    <a:cubicBezTo>
                      <a:pt x="12004" y="30830"/>
                      <a:pt x="12387" y="30952"/>
                      <a:pt x="12789" y="31272"/>
                    </a:cubicBezTo>
                    <a:cubicBezTo>
                      <a:pt x="12937" y="31389"/>
                      <a:pt x="13212" y="31328"/>
                      <a:pt x="13394" y="31419"/>
                    </a:cubicBezTo>
                    <a:cubicBezTo>
                      <a:pt x="13877" y="31654"/>
                      <a:pt x="14700" y="31640"/>
                      <a:pt x="14808" y="32080"/>
                    </a:cubicBezTo>
                    <a:cubicBezTo>
                      <a:pt x="15036" y="32991"/>
                      <a:pt x="15328" y="33890"/>
                      <a:pt x="15645" y="34754"/>
                    </a:cubicBezTo>
                    <a:cubicBezTo>
                      <a:pt x="15952" y="35590"/>
                      <a:pt x="16078" y="35796"/>
                      <a:pt x="16600" y="35796"/>
                    </a:cubicBezTo>
                    <a:cubicBezTo>
                      <a:pt x="16785" y="35796"/>
                      <a:pt x="17021" y="35770"/>
                      <a:pt x="17333" y="35737"/>
                    </a:cubicBezTo>
                    <a:cubicBezTo>
                      <a:pt x="17655" y="35702"/>
                      <a:pt x="17937" y="35511"/>
                      <a:pt x="18218" y="35511"/>
                    </a:cubicBezTo>
                    <a:cubicBezTo>
                      <a:pt x="18240" y="35511"/>
                      <a:pt x="18262" y="35512"/>
                      <a:pt x="18284" y="35515"/>
                    </a:cubicBezTo>
                    <a:cubicBezTo>
                      <a:pt x="18387" y="35526"/>
                      <a:pt x="18490" y="35531"/>
                      <a:pt x="18593" y="35531"/>
                    </a:cubicBezTo>
                    <a:cubicBezTo>
                      <a:pt x="19029" y="35531"/>
                      <a:pt x="19460" y="35447"/>
                      <a:pt x="19896" y="35447"/>
                    </a:cubicBezTo>
                    <a:cubicBezTo>
                      <a:pt x="20057" y="35447"/>
                      <a:pt x="20218" y="35459"/>
                      <a:pt x="20381" y="35490"/>
                    </a:cubicBezTo>
                    <a:cubicBezTo>
                      <a:pt x="20438" y="35501"/>
                      <a:pt x="20492" y="35506"/>
                      <a:pt x="20542" y="35506"/>
                    </a:cubicBezTo>
                    <a:cubicBezTo>
                      <a:pt x="20962" y="35506"/>
                      <a:pt x="21172" y="35147"/>
                      <a:pt x="21236" y="34759"/>
                    </a:cubicBezTo>
                    <a:cubicBezTo>
                      <a:pt x="21379" y="33895"/>
                      <a:pt x="21605" y="33036"/>
                      <a:pt x="21535" y="32148"/>
                    </a:cubicBezTo>
                    <a:cubicBezTo>
                      <a:pt x="21518" y="31930"/>
                      <a:pt x="21516" y="31836"/>
                      <a:pt x="21830" y="31755"/>
                    </a:cubicBezTo>
                    <a:cubicBezTo>
                      <a:pt x="22711" y="31531"/>
                      <a:pt x="23521" y="31070"/>
                      <a:pt x="24371" y="30764"/>
                    </a:cubicBezTo>
                    <a:cubicBezTo>
                      <a:pt x="24794" y="30611"/>
                      <a:pt x="25189" y="30204"/>
                      <a:pt x="25669" y="30204"/>
                    </a:cubicBezTo>
                    <a:cubicBezTo>
                      <a:pt x="25796" y="30204"/>
                      <a:pt x="25929" y="30233"/>
                      <a:pt x="26070" y="30302"/>
                    </a:cubicBezTo>
                    <a:cubicBezTo>
                      <a:pt x="26714" y="30617"/>
                      <a:pt x="27404" y="30863"/>
                      <a:pt x="27919" y="31400"/>
                    </a:cubicBezTo>
                    <a:cubicBezTo>
                      <a:pt x="28120" y="31609"/>
                      <a:pt x="28334" y="31706"/>
                      <a:pt x="28537" y="31706"/>
                    </a:cubicBezTo>
                    <a:cubicBezTo>
                      <a:pt x="28768" y="31706"/>
                      <a:pt x="28985" y="31581"/>
                      <a:pt x="29153" y="31355"/>
                    </a:cubicBezTo>
                    <a:cubicBezTo>
                      <a:pt x="29945" y="30292"/>
                      <a:pt x="31368" y="29933"/>
                      <a:pt x="31892" y="28482"/>
                    </a:cubicBezTo>
                    <a:cubicBezTo>
                      <a:pt x="32287" y="27386"/>
                      <a:pt x="32496" y="27215"/>
                      <a:pt x="31880" y="26142"/>
                    </a:cubicBezTo>
                    <a:cubicBezTo>
                      <a:pt x="31530" y="25534"/>
                      <a:pt x="31181" y="24902"/>
                      <a:pt x="31024" y="24159"/>
                    </a:cubicBezTo>
                    <a:cubicBezTo>
                      <a:pt x="30889" y="23522"/>
                      <a:pt x="31346" y="23188"/>
                      <a:pt x="31405" y="22679"/>
                    </a:cubicBezTo>
                    <a:cubicBezTo>
                      <a:pt x="31561" y="21295"/>
                      <a:pt x="32099" y="20732"/>
                      <a:pt x="33400" y="20422"/>
                    </a:cubicBezTo>
                    <a:cubicBezTo>
                      <a:pt x="33706" y="20349"/>
                      <a:pt x="34053" y="20251"/>
                      <a:pt x="34272" y="20047"/>
                    </a:cubicBezTo>
                    <a:cubicBezTo>
                      <a:pt x="34756" y="19591"/>
                      <a:pt x="35641" y="19360"/>
                      <a:pt x="35223" y="18336"/>
                    </a:cubicBezTo>
                    <a:cubicBezTo>
                      <a:pt x="35024" y="17849"/>
                      <a:pt x="35017" y="17275"/>
                      <a:pt x="34899" y="16754"/>
                    </a:cubicBezTo>
                    <a:cubicBezTo>
                      <a:pt x="34770" y="16191"/>
                      <a:pt x="34608" y="15545"/>
                      <a:pt x="34674" y="14914"/>
                    </a:cubicBezTo>
                    <a:cubicBezTo>
                      <a:pt x="34713" y="14540"/>
                      <a:pt x="34513" y="14301"/>
                      <a:pt x="34187" y="14084"/>
                    </a:cubicBezTo>
                    <a:cubicBezTo>
                      <a:pt x="33322" y="13512"/>
                      <a:pt x="32326" y="13204"/>
                      <a:pt x="31399" y="12787"/>
                    </a:cubicBezTo>
                    <a:cubicBezTo>
                      <a:pt x="30474" y="12370"/>
                      <a:pt x="30698" y="11581"/>
                      <a:pt x="30338" y="11006"/>
                    </a:cubicBezTo>
                    <a:cubicBezTo>
                      <a:pt x="29730" y="10034"/>
                      <a:pt x="30544" y="9701"/>
                      <a:pt x="31037" y="9287"/>
                    </a:cubicBezTo>
                    <a:cubicBezTo>
                      <a:pt x="31919" y="8548"/>
                      <a:pt x="32112" y="7868"/>
                      <a:pt x="31545" y="6902"/>
                    </a:cubicBezTo>
                    <a:cubicBezTo>
                      <a:pt x="31256" y="6409"/>
                      <a:pt x="30954" y="5925"/>
                      <a:pt x="30654" y="5438"/>
                    </a:cubicBezTo>
                    <a:cubicBezTo>
                      <a:pt x="30222" y="4744"/>
                      <a:pt x="29267" y="4212"/>
                      <a:pt x="28590" y="4212"/>
                    </a:cubicBezTo>
                    <a:cubicBezTo>
                      <a:pt x="28476" y="4212"/>
                      <a:pt x="28370" y="4227"/>
                      <a:pt x="28275" y="4259"/>
                    </a:cubicBezTo>
                    <a:cubicBezTo>
                      <a:pt x="27610" y="4483"/>
                      <a:pt x="26967" y="4746"/>
                      <a:pt x="26406" y="5182"/>
                    </a:cubicBezTo>
                    <a:cubicBezTo>
                      <a:pt x="26173" y="5363"/>
                      <a:pt x="25894" y="5500"/>
                      <a:pt x="25626" y="5500"/>
                    </a:cubicBezTo>
                    <a:cubicBezTo>
                      <a:pt x="25485" y="5500"/>
                      <a:pt x="25346" y="5461"/>
                      <a:pt x="25220" y="5370"/>
                    </a:cubicBezTo>
                    <a:cubicBezTo>
                      <a:pt x="24223" y="4654"/>
                      <a:pt x="23089" y="4272"/>
                      <a:pt x="21949" y="3919"/>
                    </a:cubicBezTo>
                    <a:cubicBezTo>
                      <a:pt x="21456" y="3765"/>
                      <a:pt x="21277" y="3458"/>
                      <a:pt x="21345" y="3052"/>
                    </a:cubicBezTo>
                    <a:cubicBezTo>
                      <a:pt x="21415" y="2635"/>
                      <a:pt x="21298" y="2251"/>
                      <a:pt x="21277" y="1856"/>
                    </a:cubicBezTo>
                    <a:cubicBezTo>
                      <a:pt x="21204" y="548"/>
                      <a:pt x="20846" y="51"/>
                      <a:pt x="19993" y="8"/>
                    </a:cubicBezTo>
                    <a:cubicBezTo>
                      <a:pt x="19894" y="3"/>
                      <a:pt x="19795" y="1"/>
                      <a:pt x="19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5411168" y="3147195"/>
                <a:ext cx="49618" cy="102855"/>
              </a:xfrm>
              <a:custGeom>
                <a:rect b="b" l="l" r="r" t="t"/>
                <a:pathLst>
                  <a:path extrusionOk="0" h="8155" w="3934">
                    <a:moveTo>
                      <a:pt x="3595" y="0"/>
                    </a:moveTo>
                    <a:cubicBezTo>
                      <a:pt x="3466" y="0"/>
                      <a:pt x="3332" y="102"/>
                      <a:pt x="3224" y="170"/>
                    </a:cubicBezTo>
                    <a:cubicBezTo>
                      <a:pt x="2762" y="461"/>
                      <a:pt x="2477" y="858"/>
                      <a:pt x="2161" y="1340"/>
                    </a:cubicBezTo>
                    <a:cubicBezTo>
                      <a:pt x="1520" y="2315"/>
                      <a:pt x="1559" y="3499"/>
                      <a:pt x="895" y="4409"/>
                    </a:cubicBezTo>
                    <a:cubicBezTo>
                      <a:pt x="349" y="5157"/>
                      <a:pt x="620" y="6161"/>
                      <a:pt x="109" y="6953"/>
                    </a:cubicBezTo>
                    <a:cubicBezTo>
                      <a:pt x="1" y="7119"/>
                      <a:pt x="108" y="7651"/>
                      <a:pt x="195" y="7993"/>
                    </a:cubicBezTo>
                    <a:cubicBezTo>
                      <a:pt x="222" y="8100"/>
                      <a:pt x="304" y="8155"/>
                      <a:pt x="392" y="8155"/>
                    </a:cubicBezTo>
                    <a:cubicBezTo>
                      <a:pt x="479" y="8155"/>
                      <a:pt x="571" y="8102"/>
                      <a:pt x="623" y="7993"/>
                    </a:cubicBezTo>
                    <a:cubicBezTo>
                      <a:pt x="985" y="7237"/>
                      <a:pt x="1653" y="6651"/>
                      <a:pt x="1856" y="5819"/>
                    </a:cubicBezTo>
                    <a:cubicBezTo>
                      <a:pt x="2087" y="4874"/>
                      <a:pt x="2667" y="4081"/>
                      <a:pt x="2942" y="3162"/>
                    </a:cubicBezTo>
                    <a:cubicBezTo>
                      <a:pt x="3199" y="2308"/>
                      <a:pt x="3816" y="1603"/>
                      <a:pt x="3933" y="517"/>
                    </a:cubicBezTo>
                    <a:cubicBezTo>
                      <a:pt x="3925" y="492"/>
                      <a:pt x="3910" y="257"/>
                      <a:pt x="3790" y="105"/>
                    </a:cubicBezTo>
                    <a:cubicBezTo>
                      <a:pt x="3730" y="29"/>
                      <a:pt x="3663" y="0"/>
                      <a:pt x="35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5612468" y="2625712"/>
                <a:ext cx="65875" cy="89183"/>
              </a:xfrm>
              <a:custGeom>
                <a:rect b="b" l="l" r="r" t="t"/>
                <a:pathLst>
                  <a:path extrusionOk="0" h="7071" w="5223">
                    <a:moveTo>
                      <a:pt x="4940" y="0"/>
                    </a:moveTo>
                    <a:cubicBezTo>
                      <a:pt x="4884" y="0"/>
                      <a:pt x="4823" y="39"/>
                      <a:pt x="4755" y="73"/>
                    </a:cubicBezTo>
                    <a:cubicBezTo>
                      <a:pt x="4496" y="199"/>
                      <a:pt x="4176" y="247"/>
                      <a:pt x="3974" y="429"/>
                    </a:cubicBezTo>
                    <a:cubicBezTo>
                      <a:pt x="3201" y="1128"/>
                      <a:pt x="2673" y="2030"/>
                      <a:pt x="2082" y="2870"/>
                    </a:cubicBezTo>
                    <a:cubicBezTo>
                      <a:pt x="1396" y="3847"/>
                      <a:pt x="824" y="4902"/>
                      <a:pt x="186" y="5913"/>
                    </a:cubicBezTo>
                    <a:cubicBezTo>
                      <a:pt x="1" y="6204"/>
                      <a:pt x="83" y="6484"/>
                      <a:pt x="159" y="6756"/>
                    </a:cubicBezTo>
                    <a:cubicBezTo>
                      <a:pt x="226" y="6995"/>
                      <a:pt x="432" y="7070"/>
                      <a:pt x="660" y="7070"/>
                    </a:cubicBezTo>
                    <a:cubicBezTo>
                      <a:pt x="687" y="7070"/>
                      <a:pt x="715" y="7069"/>
                      <a:pt x="743" y="7067"/>
                    </a:cubicBezTo>
                    <a:cubicBezTo>
                      <a:pt x="751" y="7067"/>
                      <a:pt x="759" y="7067"/>
                      <a:pt x="766" y="7067"/>
                    </a:cubicBezTo>
                    <a:cubicBezTo>
                      <a:pt x="1128" y="7067"/>
                      <a:pt x="1364" y="6889"/>
                      <a:pt x="1895" y="6293"/>
                    </a:cubicBezTo>
                    <a:cubicBezTo>
                      <a:pt x="2104" y="6058"/>
                      <a:pt x="1989" y="5899"/>
                      <a:pt x="1867" y="5691"/>
                    </a:cubicBezTo>
                    <a:cubicBezTo>
                      <a:pt x="1814" y="5599"/>
                      <a:pt x="1881" y="5439"/>
                      <a:pt x="1894" y="5309"/>
                    </a:cubicBezTo>
                    <a:cubicBezTo>
                      <a:pt x="1939" y="5316"/>
                      <a:pt x="1980" y="5320"/>
                      <a:pt x="2017" y="5320"/>
                    </a:cubicBezTo>
                    <a:cubicBezTo>
                      <a:pt x="2525" y="5320"/>
                      <a:pt x="2391" y="4712"/>
                      <a:pt x="2630" y="4538"/>
                    </a:cubicBezTo>
                    <a:cubicBezTo>
                      <a:pt x="3305" y="4043"/>
                      <a:pt x="2931" y="2782"/>
                      <a:pt x="4055" y="2679"/>
                    </a:cubicBezTo>
                    <a:cubicBezTo>
                      <a:pt x="4173" y="1823"/>
                      <a:pt x="4770" y="1201"/>
                      <a:pt x="5142" y="470"/>
                    </a:cubicBezTo>
                    <a:cubicBezTo>
                      <a:pt x="5223" y="313"/>
                      <a:pt x="5136" y="229"/>
                      <a:pt x="5077" y="114"/>
                    </a:cubicBezTo>
                    <a:cubicBezTo>
                      <a:pt x="5033" y="29"/>
                      <a:pt x="4988" y="0"/>
                      <a:pt x="4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5651621" y="2672168"/>
                <a:ext cx="82650" cy="54625"/>
              </a:xfrm>
              <a:custGeom>
                <a:rect b="b" l="l" r="r" t="t"/>
                <a:pathLst>
                  <a:path extrusionOk="0" h="4331" w="6553">
                    <a:moveTo>
                      <a:pt x="6270" y="1"/>
                    </a:moveTo>
                    <a:cubicBezTo>
                      <a:pt x="6232" y="1"/>
                      <a:pt x="6194" y="9"/>
                      <a:pt x="6159" y="26"/>
                    </a:cubicBezTo>
                    <a:cubicBezTo>
                      <a:pt x="5373" y="393"/>
                      <a:pt x="4589" y="765"/>
                      <a:pt x="3825" y="1174"/>
                    </a:cubicBezTo>
                    <a:cubicBezTo>
                      <a:pt x="2763" y="1742"/>
                      <a:pt x="1892" y="2616"/>
                      <a:pt x="767" y="3082"/>
                    </a:cubicBezTo>
                    <a:cubicBezTo>
                      <a:pt x="495" y="3194"/>
                      <a:pt x="235" y="3387"/>
                      <a:pt x="145" y="3641"/>
                    </a:cubicBezTo>
                    <a:cubicBezTo>
                      <a:pt x="0" y="4038"/>
                      <a:pt x="515" y="3910"/>
                      <a:pt x="625" y="4118"/>
                    </a:cubicBezTo>
                    <a:cubicBezTo>
                      <a:pt x="706" y="4272"/>
                      <a:pt x="783" y="4331"/>
                      <a:pt x="863" y="4331"/>
                    </a:cubicBezTo>
                    <a:cubicBezTo>
                      <a:pt x="957" y="4331"/>
                      <a:pt x="1056" y="4250"/>
                      <a:pt x="1170" y="4150"/>
                    </a:cubicBezTo>
                    <a:cubicBezTo>
                      <a:pt x="1598" y="3775"/>
                      <a:pt x="2133" y="3507"/>
                      <a:pt x="2610" y="3264"/>
                    </a:cubicBezTo>
                    <a:cubicBezTo>
                      <a:pt x="4015" y="2550"/>
                      <a:pt x="5098" y="1452"/>
                      <a:pt x="6319" y="523"/>
                    </a:cubicBezTo>
                    <a:cubicBezTo>
                      <a:pt x="6419" y="447"/>
                      <a:pt x="6484" y="329"/>
                      <a:pt x="6552" y="245"/>
                    </a:cubicBezTo>
                    <a:cubicBezTo>
                      <a:pt x="6494" y="71"/>
                      <a:pt x="6380" y="1"/>
                      <a:pt x="6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5476961" y="3165459"/>
                <a:ext cx="21189" cy="80367"/>
              </a:xfrm>
              <a:custGeom>
                <a:rect b="b" l="l" r="r" t="t"/>
                <a:pathLst>
                  <a:path extrusionOk="0" h="6372" w="1680">
                    <a:moveTo>
                      <a:pt x="928" y="1"/>
                    </a:moveTo>
                    <a:cubicBezTo>
                      <a:pt x="899" y="1"/>
                      <a:pt x="867" y="2"/>
                      <a:pt x="833" y="5"/>
                    </a:cubicBezTo>
                    <a:cubicBezTo>
                      <a:pt x="351" y="49"/>
                      <a:pt x="375" y="365"/>
                      <a:pt x="285" y="698"/>
                    </a:cubicBezTo>
                    <a:cubicBezTo>
                      <a:pt x="1" y="1735"/>
                      <a:pt x="316" y="2742"/>
                      <a:pt x="379" y="3762"/>
                    </a:cubicBezTo>
                    <a:cubicBezTo>
                      <a:pt x="433" y="4665"/>
                      <a:pt x="501" y="5562"/>
                      <a:pt x="1275" y="6371"/>
                    </a:cubicBezTo>
                    <a:cubicBezTo>
                      <a:pt x="1447" y="5906"/>
                      <a:pt x="1587" y="5494"/>
                      <a:pt x="1593" y="5164"/>
                    </a:cubicBezTo>
                    <a:cubicBezTo>
                      <a:pt x="1623" y="3646"/>
                      <a:pt x="1679" y="2115"/>
                      <a:pt x="1278" y="620"/>
                    </a:cubicBezTo>
                    <a:cubicBezTo>
                      <a:pt x="1208" y="358"/>
                      <a:pt x="1379" y="1"/>
                      <a:pt x="9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5581704" y="2608268"/>
                <a:ext cx="21353" cy="80190"/>
              </a:xfrm>
              <a:custGeom>
                <a:rect b="b" l="l" r="r" t="t"/>
                <a:pathLst>
                  <a:path extrusionOk="0" h="6358" w="1693">
                    <a:moveTo>
                      <a:pt x="1369" y="0"/>
                    </a:moveTo>
                    <a:cubicBezTo>
                      <a:pt x="623" y="671"/>
                      <a:pt x="618" y="1556"/>
                      <a:pt x="456" y="2321"/>
                    </a:cubicBezTo>
                    <a:cubicBezTo>
                      <a:pt x="200" y="3530"/>
                      <a:pt x="176" y="4787"/>
                      <a:pt x="28" y="6020"/>
                    </a:cubicBezTo>
                    <a:cubicBezTo>
                      <a:pt x="3" y="6223"/>
                      <a:pt x="1" y="6357"/>
                      <a:pt x="164" y="6357"/>
                    </a:cubicBezTo>
                    <a:cubicBezTo>
                      <a:pt x="194" y="6357"/>
                      <a:pt x="229" y="6353"/>
                      <a:pt x="270" y="6344"/>
                    </a:cubicBezTo>
                    <a:cubicBezTo>
                      <a:pt x="672" y="6255"/>
                      <a:pt x="1130" y="6358"/>
                      <a:pt x="1254" y="5687"/>
                    </a:cubicBezTo>
                    <a:cubicBezTo>
                      <a:pt x="1598" y="3824"/>
                      <a:pt x="1693" y="1971"/>
                      <a:pt x="13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5373302" y="3135389"/>
                <a:ext cx="56441" cy="65308"/>
              </a:xfrm>
              <a:custGeom>
                <a:rect b="b" l="l" r="r" t="t"/>
                <a:pathLst>
                  <a:path extrusionOk="0" h="5178" w="4475">
                    <a:moveTo>
                      <a:pt x="3870" y="1"/>
                    </a:moveTo>
                    <a:cubicBezTo>
                      <a:pt x="3600" y="1"/>
                      <a:pt x="3418" y="343"/>
                      <a:pt x="3237" y="498"/>
                    </a:cubicBezTo>
                    <a:cubicBezTo>
                      <a:pt x="2089" y="1479"/>
                      <a:pt x="1318" y="2782"/>
                      <a:pt x="428" y="3978"/>
                    </a:cubicBezTo>
                    <a:cubicBezTo>
                      <a:pt x="204" y="4278"/>
                      <a:pt x="0" y="4690"/>
                      <a:pt x="136" y="5177"/>
                    </a:cubicBezTo>
                    <a:cubicBezTo>
                      <a:pt x="839" y="4812"/>
                      <a:pt x="1310" y="4286"/>
                      <a:pt x="1830" y="3752"/>
                    </a:cubicBezTo>
                    <a:cubicBezTo>
                      <a:pt x="2752" y="2800"/>
                      <a:pt x="3471" y="1705"/>
                      <a:pt x="4319" y="706"/>
                    </a:cubicBezTo>
                    <a:cubicBezTo>
                      <a:pt x="4474" y="523"/>
                      <a:pt x="4421" y="392"/>
                      <a:pt x="4270" y="229"/>
                    </a:cubicBezTo>
                    <a:cubicBezTo>
                      <a:pt x="4116" y="63"/>
                      <a:pt x="3985" y="1"/>
                      <a:pt x="3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5385235" y="2825890"/>
                <a:ext cx="102477" cy="219420"/>
              </a:xfrm>
              <a:custGeom>
                <a:rect b="b" l="l" r="r" t="t"/>
                <a:pathLst>
                  <a:path extrusionOk="0" h="17397" w="8125">
                    <a:moveTo>
                      <a:pt x="3387" y="0"/>
                    </a:moveTo>
                    <a:cubicBezTo>
                      <a:pt x="2435" y="252"/>
                      <a:pt x="1895" y="965"/>
                      <a:pt x="1626" y="1707"/>
                    </a:cubicBezTo>
                    <a:cubicBezTo>
                      <a:pt x="1126" y="3088"/>
                      <a:pt x="493" y="4443"/>
                      <a:pt x="347" y="5949"/>
                    </a:cubicBezTo>
                    <a:cubicBezTo>
                      <a:pt x="316" y="6268"/>
                      <a:pt x="429" y="6574"/>
                      <a:pt x="366" y="6828"/>
                    </a:cubicBezTo>
                    <a:cubicBezTo>
                      <a:pt x="0" y="8297"/>
                      <a:pt x="255" y="9693"/>
                      <a:pt x="745" y="11073"/>
                    </a:cubicBezTo>
                    <a:cubicBezTo>
                      <a:pt x="908" y="11531"/>
                      <a:pt x="1241" y="11955"/>
                      <a:pt x="1290" y="12417"/>
                    </a:cubicBezTo>
                    <a:cubicBezTo>
                      <a:pt x="1394" y="13405"/>
                      <a:pt x="2077" y="14100"/>
                      <a:pt x="2626" y="14718"/>
                    </a:cubicBezTo>
                    <a:cubicBezTo>
                      <a:pt x="3855" y="16101"/>
                      <a:pt x="5275" y="17325"/>
                      <a:pt x="7347" y="17386"/>
                    </a:cubicBezTo>
                    <a:cubicBezTo>
                      <a:pt x="7447" y="17389"/>
                      <a:pt x="7525" y="17396"/>
                      <a:pt x="7591" y="17396"/>
                    </a:cubicBezTo>
                    <a:cubicBezTo>
                      <a:pt x="7727" y="17396"/>
                      <a:pt x="7807" y="17364"/>
                      <a:pt x="7898" y="17193"/>
                    </a:cubicBezTo>
                    <a:cubicBezTo>
                      <a:pt x="8125" y="16771"/>
                      <a:pt x="7786" y="16725"/>
                      <a:pt x="7531" y="16582"/>
                    </a:cubicBezTo>
                    <a:cubicBezTo>
                      <a:pt x="6404" y="15953"/>
                      <a:pt x="5152" y="15522"/>
                      <a:pt x="4253" y="14531"/>
                    </a:cubicBezTo>
                    <a:cubicBezTo>
                      <a:pt x="3687" y="13908"/>
                      <a:pt x="2940" y="13360"/>
                      <a:pt x="2613" y="12627"/>
                    </a:cubicBezTo>
                    <a:cubicBezTo>
                      <a:pt x="2184" y="11660"/>
                      <a:pt x="1787" y="10656"/>
                      <a:pt x="1537" y="9589"/>
                    </a:cubicBezTo>
                    <a:cubicBezTo>
                      <a:pt x="1069" y="7595"/>
                      <a:pt x="1391" y="5702"/>
                      <a:pt x="1931" y="3815"/>
                    </a:cubicBezTo>
                    <a:cubicBezTo>
                      <a:pt x="2262" y="2657"/>
                      <a:pt x="2750" y="1550"/>
                      <a:pt x="3514" y="587"/>
                    </a:cubicBezTo>
                    <a:cubicBezTo>
                      <a:pt x="3718" y="330"/>
                      <a:pt x="3653" y="109"/>
                      <a:pt x="33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5480492" y="2866934"/>
                <a:ext cx="103511" cy="101695"/>
              </a:xfrm>
              <a:custGeom>
                <a:rect b="b" l="l" r="r" t="t"/>
                <a:pathLst>
                  <a:path extrusionOk="0" h="8063" w="8207">
                    <a:moveTo>
                      <a:pt x="3609" y="1381"/>
                    </a:moveTo>
                    <a:cubicBezTo>
                      <a:pt x="3612" y="1381"/>
                      <a:pt x="3614" y="1381"/>
                      <a:pt x="3617" y="1381"/>
                    </a:cubicBezTo>
                    <a:cubicBezTo>
                      <a:pt x="5834" y="1401"/>
                      <a:pt x="7035" y="2869"/>
                      <a:pt x="7111" y="4730"/>
                    </a:cubicBezTo>
                    <a:cubicBezTo>
                      <a:pt x="7145" y="5556"/>
                      <a:pt x="4993" y="7186"/>
                      <a:pt x="3916" y="7195"/>
                    </a:cubicBezTo>
                    <a:cubicBezTo>
                      <a:pt x="2748" y="7057"/>
                      <a:pt x="1245" y="6248"/>
                      <a:pt x="1259" y="5095"/>
                    </a:cubicBezTo>
                    <a:cubicBezTo>
                      <a:pt x="1282" y="3173"/>
                      <a:pt x="2500" y="1381"/>
                      <a:pt x="3609" y="1381"/>
                    </a:cubicBezTo>
                    <a:close/>
                    <a:moveTo>
                      <a:pt x="3452" y="1"/>
                    </a:moveTo>
                    <a:cubicBezTo>
                      <a:pt x="1592" y="1"/>
                      <a:pt x="176" y="2345"/>
                      <a:pt x="100" y="3765"/>
                    </a:cubicBezTo>
                    <a:cubicBezTo>
                      <a:pt x="1" y="5648"/>
                      <a:pt x="682" y="6911"/>
                      <a:pt x="2715" y="7853"/>
                    </a:cubicBezTo>
                    <a:cubicBezTo>
                      <a:pt x="3044" y="8006"/>
                      <a:pt x="3343" y="8063"/>
                      <a:pt x="3625" y="8063"/>
                    </a:cubicBezTo>
                    <a:cubicBezTo>
                      <a:pt x="4430" y="8063"/>
                      <a:pt x="5090" y="7597"/>
                      <a:pt x="5861" y="7542"/>
                    </a:cubicBezTo>
                    <a:cubicBezTo>
                      <a:pt x="6585" y="7493"/>
                      <a:pt x="6873" y="6727"/>
                      <a:pt x="7298" y="6276"/>
                    </a:cubicBezTo>
                    <a:cubicBezTo>
                      <a:pt x="7993" y="5537"/>
                      <a:pt x="8206" y="4436"/>
                      <a:pt x="7811" y="3524"/>
                    </a:cubicBezTo>
                    <a:cubicBezTo>
                      <a:pt x="7469" y="2734"/>
                      <a:pt x="7158" y="1878"/>
                      <a:pt x="6439" y="1223"/>
                    </a:cubicBezTo>
                    <a:cubicBezTo>
                      <a:pt x="5688" y="541"/>
                      <a:pt x="4954" y="13"/>
                      <a:pt x="3900" y="13"/>
                    </a:cubicBezTo>
                    <a:cubicBezTo>
                      <a:pt x="3843" y="13"/>
                      <a:pt x="3786" y="15"/>
                      <a:pt x="3728" y="18"/>
                    </a:cubicBezTo>
                    <a:cubicBezTo>
                      <a:pt x="3635" y="6"/>
                      <a:pt x="3543" y="1"/>
                      <a:pt x="34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5601772" y="2821765"/>
                <a:ext cx="63781" cy="207022"/>
              </a:xfrm>
              <a:custGeom>
                <a:rect b="b" l="l" r="r" t="t"/>
                <a:pathLst>
                  <a:path extrusionOk="0" h="16414" w="5057">
                    <a:moveTo>
                      <a:pt x="1371" y="1"/>
                    </a:moveTo>
                    <a:cubicBezTo>
                      <a:pt x="1406" y="765"/>
                      <a:pt x="2096" y="1001"/>
                      <a:pt x="2373" y="1513"/>
                    </a:cubicBezTo>
                    <a:cubicBezTo>
                      <a:pt x="3100" y="2854"/>
                      <a:pt x="3548" y="4240"/>
                      <a:pt x="3647" y="5806"/>
                    </a:cubicBezTo>
                    <a:cubicBezTo>
                      <a:pt x="3748" y="7385"/>
                      <a:pt x="3615" y="8938"/>
                      <a:pt x="3512" y="10492"/>
                    </a:cubicBezTo>
                    <a:cubicBezTo>
                      <a:pt x="3423" y="11822"/>
                      <a:pt x="2776" y="12982"/>
                      <a:pt x="1868" y="13978"/>
                    </a:cubicBezTo>
                    <a:cubicBezTo>
                      <a:pt x="1592" y="14280"/>
                      <a:pt x="1446" y="14757"/>
                      <a:pt x="1121" y="14939"/>
                    </a:cubicBezTo>
                    <a:cubicBezTo>
                      <a:pt x="497" y="15289"/>
                      <a:pt x="427" y="15968"/>
                      <a:pt x="1" y="16414"/>
                    </a:cubicBezTo>
                    <a:cubicBezTo>
                      <a:pt x="713" y="16330"/>
                      <a:pt x="1152" y="15888"/>
                      <a:pt x="1661" y="15541"/>
                    </a:cubicBezTo>
                    <a:cubicBezTo>
                      <a:pt x="3072" y="14578"/>
                      <a:pt x="3901" y="13278"/>
                      <a:pt x="4321" y="11631"/>
                    </a:cubicBezTo>
                    <a:cubicBezTo>
                      <a:pt x="4654" y="10328"/>
                      <a:pt x="4663" y="8992"/>
                      <a:pt x="4896" y="7681"/>
                    </a:cubicBezTo>
                    <a:cubicBezTo>
                      <a:pt x="5057" y="6777"/>
                      <a:pt x="5027" y="5738"/>
                      <a:pt x="4735" y="4879"/>
                    </a:cubicBezTo>
                    <a:cubicBezTo>
                      <a:pt x="4378" y="3837"/>
                      <a:pt x="4248" y="2701"/>
                      <a:pt x="3636" y="1748"/>
                    </a:cubicBezTo>
                    <a:cubicBezTo>
                      <a:pt x="3101" y="917"/>
                      <a:pt x="2496" y="170"/>
                      <a:pt x="13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5447268" y="2777025"/>
                <a:ext cx="167885" cy="42592"/>
              </a:xfrm>
              <a:custGeom>
                <a:rect b="b" l="l" r="r" t="t"/>
                <a:pathLst>
                  <a:path extrusionOk="0" h="3377" w="13311">
                    <a:moveTo>
                      <a:pt x="6464" y="1"/>
                    </a:moveTo>
                    <a:cubicBezTo>
                      <a:pt x="6117" y="1"/>
                      <a:pt x="5773" y="25"/>
                      <a:pt x="5439" y="82"/>
                    </a:cubicBezTo>
                    <a:cubicBezTo>
                      <a:pt x="3865" y="351"/>
                      <a:pt x="2313" y="625"/>
                      <a:pt x="986" y="1781"/>
                    </a:cubicBezTo>
                    <a:cubicBezTo>
                      <a:pt x="435" y="2263"/>
                      <a:pt x="44" y="2596"/>
                      <a:pt x="1" y="3377"/>
                    </a:cubicBezTo>
                    <a:cubicBezTo>
                      <a:pt x="877" y="3136"/>
                      <a:pt x="1452" y="2493"/>
                      <a:pt x="2137" y="2081"/>
                    </a:cubicBezTo>
                    <a:cubicBezTo>
                      <a:pt x="2711" y="1734"/>
                      <a:pt x="3293" y="1544"/>
                      <a:pt x="3885" y="1359"/>
                    </a:cubicBezTo>
                    <a:cubicBezTo>
                      <a:pt x="4541" y="1154"/>
                      <a:pt x="5205" y="1078"/>
                      <a:pt x="5873" y="1078"/>
                    </a:cubicBezTo>
                    <a:cubicBezTo>
                      <a:pt x="6535" y="1078"/>
                      <a:pt x="7202" y="1153"/>
                      <a:pt x="7869" y="1255"/>
                    </a:cubicBezTo>
                    <a:cubicBezTo>
                      <a:pt x="8838" y="1403"/>
                      <a:pt x="9800" y="1490"/>
                      <a:pt x="10691" y="2003"/>
                    </a:cubicBezTo>
                    <a:cubicBezTo>
                      <a:pt x="11104" y="2240"/>
                      <a:pt x="11512" y="2632"/>
                      <a:pt x="12021" y="2632"/>
                    </a:cubicBezTo>
                    <a:cubicBezTo>
                      <a:pt x="12080" y="2632"/>
                      <a:pt x="12140" y="2627"/>
                      <a:pt x="12202" y="2616"/>
                    </a:cubicBezTo>
                    <a:cubicBezTo>
                      <a:pt x="12492" y="2562"/>
                      <a:pt x="12928" y="2658"/>
                      <a:pt x="13070" y="2339"/>
                    </a:cubicBezTo>
                    <a:cubicBezTo>
                      <a:pt x="13311" y="1795"/>
                      <a:pt x="12735" y="1824"/>
                      <a:pt x="12469" y="1639"/>
                    </a:cubicBezTo>
                    <a:cubicBezTo>
                      <a:pt x="11152" y="721"/>
                      <a:pt x="9627" y="377"/>
                      <a:pt x="8089" y="141"/>
                    </a:cubicBezTo>
                    <a:cubicBezTo>
                      <a:pt x="7558" y="59"/>
                      <a:pt x="7007" y="1"/>
                      <a:pt x="6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5529219" y="3041708"/>
                <a:ext cx="39666" cy="17922"/>
              </a:xfrm>
              <a:custGeom>
                <a:rect b="b" l="l" r="r" t="t"/>
                <a:pathLst>
                  <a:path extrusionOk="0" h="1421" w="3145">
                    <a:moveTo>
                      <a:pt x="2880" y="0"/>
                    </a:moveTo>
                    <a:cubicBezTo>
                      <a:pt x="2827" y="0"/>
                      <a:pt x="2783" y="8"/>
                      <a:pt x="2783" y="8"/>
                    </a:cubicBezTo>
                    <a:cubicBezTo>
                      <a:pt x="2775" y="8"/>
                      <a:pt x="2766" y="8"/>
                      <a:pt x="2758" y="8"/>
                    </a:cubicBezTo>
                    <a:cubicBezTo>
                      <a:pt x="1843" y="8"/>
                      <a:pt x="1126" y="346"/>
                      <a:pt x="367" y="491"/>
                    </a:cubicBezTo>
                    <a:cubicBezTo>
                      <a:pt x="0" y="561"/>
                      <a:pt x="233" y="946"/>
                      <a:pt x="140" y="1177"/>
                    </a:cubicBezTo>
                    <a:cubicBezTo>
                      <a:pt x="65" y="1360"/>
                      <a:pt x="255" y="1362"/>
                      <a:pt x="383" y="1391"/>
                    </a:cubicBezTo>
                    <a:cubicBezTo>
                      <a:pt x="466" y="1411"/>
                      <a:pt x="559" y="1420"/>
                      <a:pt x="659" y="1420"/>
                    </a:cubicBezTo>
                    <a:cubicBezTo>
                      <a:pt x="1404" y="1420"/>
                      <a:pt x="2540" y="906"/>
                      <a:pt x="2873" y="358"/>
                    </a:cubicBezTo>
                    <a:cubicBezTo>
                      <a:pt x="2936" y="256"/>
                      <a:pt x="3144" y="184"/>
                      <a:pt x="3027" y="46"/>
                    </a:cubicBezTo>
                    <a:cubicBezTo>
                      <a:pt x="2997" y="9"/>
                      <a:pt x="2934" y="0"/>
                      <a:pt x="28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grpSp>
        <p:nvGrpSpPr>
          <p:cNvPr id="1822" name="Google Shape;1822;p52"/>
          <p:cNvGrpSpPr/>
          <p:nvPr/>
        </p:nvGrpSpPr>
        <p:grpSpPr>
          <a:xfrm>
            <a:off x="660948" y="1456200"/>
            <a:ext cx="2386638" cy="2894035"/>
            <a:chOff x="1146625" y="2025923"/>
            <a:chExt cx="1901098" cy="2324526"/>
          </a:xfrm>
        </p:grpSpPr>
        <p:sp>
          <p:nvSpPr>
            <p:cNvPr id="1823" name="Google Shape;1823;p52"/>
            <p:cNvSpPr/>
            <p:nvPr/>
          </p:nvSpPr>
          <p:spPr>
            <a:xfrm>
              <a:off x="114662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121862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52"/>
          <p:cNvGrpSpPr/>
          <p:nvPr/>
        </p:nvGrpSpPr>
        <p:grpSpPr>
          <a:xfrm>
            <a:off x="3321787" y="1456196"/>
            <a:ext cx="2386638" cy="2894035"/>
            <a:chOff x="3621450" y="2025923"/>
            <a:chExt cx="1901098" cy="2324526"/>
          </a:xfrm>
        </p:grpSpPr>
        <p:sp>
          <p:nvSpPr>
            <p:cNvPr id="1826" name="Google Shape;1826;p52"/>
            <p:cNvSpPr/>
            <p:nvPr/>
          </p:nvSpPr>
          <p:spPr>
            <a:xfrm>
              <a:off x="3621450"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3693451"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52"/>
          <p:cNvGrpSpPr/>
          <p:nvPr/>
        </p:nvGrpSpPr>
        <p:grpSpPr>
          <a:xfrm>
            <a:off x="5982643" y="1430287"/>
            <a:ext cx="2260025" cy="2945871"/>
            <a:chOff x="6096275" y="2025923"/>
            <a:chExt cx="1901098" cy="2324526"/>
          </a:xfrm>
        </p:grpSpPr>
        <p:sp>
          <p:nvSpPr>
            <p:cNvPr id="1829" name="Google Shape;1829;p52"/>
            <p:cNvSpPr/>
            <p:nvPr/>
          </p:nvSpPr>
          <p:spPr>
            <a:xfrm>
              <a:off x="609627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616827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1" name="Google Shape;1831;p52"/>
          <p:cNvSpPr txBox="1"/>
          <p:nvPr>
            <p:ph idx="1" type="subTitle"/>
          </p:nvPr>
        </p:nvSpPr>
        <p:spPr>
          <a:xfrm>
            <a:off x="667675" y="2330550"/>
            <a:ext cx="22599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Layout of the app </a:t>
            </a:r>
            <a:endParaRPr/>
          </a:p>
          <a:p>
            <a:pPr indent="-298450" lvl="0" marL="457200" rtl="0" algn="l">
              <a:spcBef>
                <a:spcPts val="0"/>
              </a:spcBef>
              <a:spcAft>
                <a:spcPts val="0"/>
              </a:spcAft>
              <a:buSzPts val="1100"/>
              <a:buChar char="-"/>
            </a:pPr>
            <a:r>
              <a:rPr lang="en"/>
              <a:t>Calming colors</a:t>
            </a:r>
            <a:endParaRPr/>
          </a:p>
          <a:p>
            <a:pPr indent="-298450" lvl="0" marL="457200" rtl="0" algn="l">
              <a:spcBef>
                <a:spcPts val="0"/>
              </a:spcBef>
              <a:spcAft>
                <a:spcPts val="0"/>
              </a:spcAft>
              <a:buSzPts val="1100"/>
              <a:buChar char="-"/>
            </a:pPr>
            <a:r>
              <a:rPr lang="en"/>
              <a:t>Storyboard function was really nice</a:t>
            </a:r>
            <a:endParaRPr/>
          </a:p>
          <a:p>
            <a:pPr indent="-298450" lvl="0" marL="457200" rtl="0" algn="l">
              <a:spcBef>
                <a:spcPts val="0"/>
              </a:spcBef>
              <a:spcAft>
                <a:spcPts val="0"/>
              </a:spcAft>
              <a:buSzPts val="1100"/>
              <a:buChar char="-"/>
            </a:pPr>
            <a:r>
              <a:rPr lang="en"/>
              <a:t>App is pretty easy to navigate now than previous prototype</a:t>
            </a:r>
            <a:endParaRPr/>
          </a:p>
        </p:txBody>
      </p:sp>
      <p:sp>
        <p:nvSpPr>
          <p:cNvPr id="1832" name="Google Shape;1832;p52"/>
          <p:cNvSpPr txBox="1"/>
          <p:nvPr>
            <p:ph idx="2" type="subTitle"/>
          </p:nvPr>
        </p:nvSpPr>
        <p:spPr>
          <a:xfrm>
            <a:off x="3321778" y="2330550"/>
            <a:ext cx="21108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Moving the back button in the story book</a:t>
            </a:r>
            <a:endParaRPr/>
          </a:p>
          <a:p>
            <a:pPr indent="-298450" lvl="0" marL="457200" rtl="0" algn="l">
              <a:spcBef>
                <a:spcPts val="0"/>
              </a:spcBef>
              <a:spcAft>
                <a:spcPts val="0"/>
              </a:spcAft>
              <a:buSzPts val="1100"/>
              <a:buChar char="-"/>
            </a:pPr>
            <a:r>
              <a:rPr lang="en"/>
              <a:t>Potentially make interface a little bit easier and friendlier for different phone sizes</a:t>
            </a:r>
            <a:endParaRPr/>
          </a:p>
        </p:txBody>
      </p:sp>
      <p:sp>
        <p:nvSpPr>
          <p:cNvPr id="1833" name="Google Shape;1833;p52"/>
          <p:cNvSpPr txBox="1"/>
          <p:nvPr>
            <p:ph idx="3" type="subTitle"/>
          </p:nvPr>
        </p:nvSpPr>
        <p:spPr>
          <a:xfrm>
            <a:off x="5940550" y="2330550"/>
            <a:ext cx="2259900" cy="1470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Maybe tone down the colors (one person indicated that it was too bright) </a:t>
            </a:r>
            <a:endParaRPr/>
          </a:p>
          <a:p>
            <a:pPr indent="-298450" lvl="0" marL="457200" rtl="0" algn="l">
              <a:spcBef>
                <a:spcPts val="0"/>
              </a:spcBef>
              <a:spcAft>
                <a:spcPts val="0"/>
              </a:spcAft>
              <a:buSzPts val="1100"/>
              <a:buChar char="-"/>
            </a:pPr>
            <a:r>
              <a:rPr lang="en"/>
              <a:t>Add text to the 24 helpline</a:t>
            </a:r>
            <a:endParaRPr/>
          </a:p>
          <a:p>
            <a:pPr indent="-298450" lvl="0" marL="457200" rtl="0" algn="l">
              <a:spcBef>
                <a:spcPts val="0"/>
              </a:spcBef>
              <a:spcAft>
                <a:spcPts val="0"/>
              </a:spcAft>
              <a:buSzPts val="1100"/>
              <a:buChar char="-"/>
            </a:pPr>
            <a:r>
              <a:rPr lang="en"/>
              <a:t>Have an instruction manual or walk people through the app first. </a:t>
            </a:r>
            <a:endParaRPr/>
          </a:p>
        </p:txBody>
      </p:sp>
      <p:sp>
        <p:nvSpPr>
          <p:cNvPr id="1834" name="Google Shape;1834;p52"/>
          <p:cNvSpPr txBox="1"/>
          <p:nvPr>
            <p:ph idx="6" type="ctrTitle"/>
          </p:nvPr>
        </p:nvSpPr>
        <p:spPr>
          <a:xfrm>
            <a:off x="2008800" y="5168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of Beta Testing</a:t>
            </a:r>
            <a:endParaRPr/>
          </a:p>
        </p:txBody>
      </p:sp>
      <p:sp>
        <p:nvSpPr>
          <p:cNvPr id="1835" name="Google Shape;1835;p52"/>
          <p:cNvSpPr txBox="1"/>
          <p:nvPr>
            <p:ph type="ctrTitle"/>
          </p:nvPr>
        </p:nvSpPr>
        <p:spPr>
          <a:xfrm>
            <a:off x="1050613" y="1384025"/>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Positive Feedback</a:t>
            </a:r>
            <a:endParaRPr/>
          </a:p>
        </p:txBody>
      </p:sp>
      <p:sp>
        <p:nvSpPr>
          <p:cNvPr id="1836" name="Google Shape;1836;p52"/>
          <p:cNvSpPr txBox="1"/>
          <p:nvPr>
            <p:ph idx="4" type="ctrTitle"/>
          </p:nvPr>
        </p:nvSpPr>
        <p:spPr>
          <a:xfrm>
            <a:off x="3768113" y="1384025"/>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Constructive Feedback</a:t>
            </a:r>
            <a:endParaRPr/>
          </a:p>
        </p:txBody>
      </p:sp>
      <p:sp>
        <p:nvSpPr>
          <p:cNvPr id="1837" name="Google Shape;1837;p52"/>
          <p:cNvSpPr txBox="1"/>
          <p:nvPr>
            <p:ph idx="5" type="ctrTitle"/>
          </p:nvPr>
        </p:nvSpPr>
        <p:spPr>
          <a:xfrm>
            <a:off x="6323488" y="1343013"/>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Potential improvements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53"/>
          <p:cNvSpPr txBox="1"/>
          <p:nvPr>
            <p:ph type="ctrTitle"/>
          </p:nvPr>
        </p:nvSpPr>
        <p:spPr>
          <a:xfrm>
            <a:off x="2060025" y="2709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Feedback Acquisition</a:t>
            </a:r>
            <a:endParaRPr/>
          </a:p>
        </p:txBody>
      </p:sp>
      <p:graphicFrame>
        <p:nvGraphicFramePr>
          <p:cNvPr id="1843" name="Google Shape;1843;p53"/>
          <p:cNvGraphicFramePr/>
          <p:nvPr/>
        </p:nvGraphicFramePr>
        <p:xfrm>
          <a:off x="507425" y="1208800"/>
          <a:ext cx="3000000" cy="3000000"/>
        </p:xfrm>
        <a:graphic>
          <a:graphicData uri="http://schemas.openxmlformats.org/drawingml/2006/table">
            <a:tbl>
              <a:tblPr>
                <a:noFill/>
                <a:tableStyleId>{A8485925-A651-40C4-A590-B6E9D7D015ED}</a:tableStyleId>
              </a:tblPr>
              <a:tblGrid>
                <a:gridCol w="4064575"/>
                <a:gridCol w="4064575"/>
              </a:tblGrid>
              <a:tr h="2951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Date</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What we plan to do</a:t>
                      </a:r>
                      <a:endParaRPr sz="1100">
                        <a:latin typeface="Times New Roman"/>
                        <a:ea typeface="Times New Roman"/>
                        <a:cs typeface="Times New Roman"/>
                        <a:sym typeface="Times New Roman"/>
                      </a:endParaRPr>
                    </a:p>
                  </a:txBody>
                  <a:tcPr marT="63500" marB="63500" marR="63500" marL="63500"/>
                </a:tc>
              </a:tr>
              <a:tr h="6341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13th April 2021 (after the internal check)</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Reach out to advisors with the link to our website for their feedback so that it can be implemented by us before the launch. </a:t>
                      </a:r>
                      <a:endParaRPr sz="1100">
                        <a:latin typeface="Times New Roman"/>
                        <a:ea typeface="Times New Roman"/>
                        <a:cs typeface="Times New Roman"/>
                        <a:sym typeface="Times New Roman"/>
                      </a:endParaRPr>
                    </a:p>
                  </a:txBody>
                  <a:tcPr marT="63500" marB="63500" marR="63500" marL="63500"/>
                </a:tc>
              </a:tr>
              <a:tr h="24990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14th April 2021 - 24th April 2021</a:t>
                      </a:r>
                      <a:endParaRPr sz="1100">
                        <a:latin typeface="Times New Roman"/>
                        <a:ea typeface="Times New Roman"/>
                        <a:cs typeface="Times New Roman"/>
                        <a:sym typeface="Times New Roman"/>
                      </a:endParaRPr>
                    </a:p>
                  </a:txBody>
                  <a:tcPr marT="63500" marB="63500" marR="63500" marL="63500"/>
                </a:tc>
                <a:tc>
                  <a:txBody>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Try to meet with Dr Silver and Eric about their feedback on the website and what we could change or make better.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Continue reaching out to instagram accounts to ask them to help us promote</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Reach out to peer counsellors through our means to see if they would be willing to volunteer and help with the forums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Possibly get beta-testers (15) more outside of our immediate circle to participate through an instagram campaign</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54"/>
          <p:cNvSpPr txBox="1"/>
          <p:nvPr>
            <p:ph type="ctrTitle"/>
          </p:nvPr>
        </p:nvSpPr>
        <p:spPr>
          <a:xfrm>
            <a:off x="687450" y="391738"/>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 CITED</a:t>
            </a:r>
            <a:endParaRPr/>
          </a:p>
        </p:txBody>
      </p:sp>
      <p:sp>
        <p:nvSpPr>
          <p:cNvPr id="1849" name="Google Shape;1849;p54"/>
          <p:cNvSpPr txBox="1"/>
          <p:nvPr>
            <p:ph idx="1" type="body"/>
          </p:nvPr>
        </p:nvSpPr>
        <p:spPr>
          <a:xfrm>
            <a:off x="687450" y="1351263"/>
            <a:ext cx="7769100" cy="340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Bellissimo, Laura. "The Use of Online Communities for Mental Health Disorders: A Qualitative Case Study." </a:t>
            </a:r>
            <a:r>
              <a:rPr i="1" lang="en">
                <a:solidFill>
                  <a:schemeClr val="dk1"/>
                </a:solidFill>
              </a:rPr>
              <a:t>Recherche </a:t>
            </a:r>
            <a:endParaRPr i="1">
              <a:solidFill>
                <a:schemeClr val="dk1"/>
              </a:solidFill>
            </a:endParaRPr>
          </a:p>
          <a:p>
            <a:pPr indent="0" lvl="0" marL="457200" rtl="0" algn="l">
              <a:lnSpc>
                <a:spcPct val="115000"/>
              </a:lnSpc>
              <a:spcBef>
                <a:spcPts val="0"/>
              </a:spcBef>
              <a:spcAft>
                <a:spcPts val="0"/>
              </a:spcAft>
              <a:buNone/>
            </a:pPr>
            <a:r>
              <a:rPr i="1" lang="en">
                <a:solidFill>
                  <a:schemeClr val="dk1"/>
                </a:solidFill>
              </a:rPr>
              <a:t>UO Research</a:t>
            </a:r>
            <a:r>
              <a:rPr lang="en">
                <a:solidFill>
                  <a:schemeClr val="dk1"/>
                </a:solidFill>
                <a:highlight>
                  <a:srgbClr val="FFFFFF"/>
                </a:highlight>
              </a:rPr>
              <a:t>, University of Ottawa, ruor.uottawa.ca/bitstream/10393/30370/1/Bellissimo_Laura_2014_research%20paper.pdf. Accessed 10 Apr. 2021.</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Repper, Julie, and Tim Carter. "A review of the literature on peer support in mental health services." </a:t>
            </a:r>
            <a:r>
              <a:rPr i="1" lang="en">
                <a:solidFill>
                  <a:schemeClr val="dk1"/>
                </a:solidFill>
              </a:rPr>
              <a:t>ResearchGate | </a:t>
            </a:r>
            <a:endParaRPr i="1">
              <a:solidFill>
                <a:schemeClr val="dk1"/>
              </a:solidFill>
            </a:endParaRPr>
          </a:p>
          <a:p>
            <a:pPr indent="457200" lvl="0" marL="0" rtl="0" algn="l">
              <a:lnSpc>
                <a:spcPct val="115000"/>
              </a:lnSpc>
              <a:spcBef>
                <a:spcPts val="0"/>
              </a:spcBef>
              <a:spcAft>
                <a:spcPts val="0"/>
              </a:spcAft>
              <a:buNone/>
            </a:pPr>
            <a:r>
              <a:rPr i="1" lang="en">
                <a:solidFill>
                  <a:schemeClr val="dk1"/>
                </a:solidFill>
              </a:rPr>
              <a:t>Find and Share Research</a:t>
            </a:r>
            <a:r>
              <a:rPr lang="en">
                <a:solidFill>
                  <a:schemeClr val="dk1"/>
                </a:solidFill>
                <a:highlight>
                  <a:srgbClr val="FFFFFF"/>
                </a:highlight>
              </a:rPr>
              <a:t>, </a:t>
            </a:r>
            <a:endParaRPr>
              <a:solidFill>
                <a:schemeClr val="dk1"/>
              </a:solidFill>
              <a:highlight>
                <a:srgbClr val="FFFFFF"/>
              </a:highlight>
            </a:endParaRPr>
          </a:p>
          <a:p>
            <a:pPr indent="0" lvl="0" marL="457200" rtl="0" algn="l">
              <a:lnSpc>
                <a:spcPct val="115000"/>
              </a:lnSpc>
              <a:spcBef>
                <a:spcPts val="0"/>
              </a:spcBef>
              <a:spcAft>
                <a:spcPts val="0"/>
              </a:spcAft>
              <a:buNone/>
            </a:pPr>
            <a:r>
              <a:rPr lang="en" u="sng">
                <a:solidFill>
                  <a:schemeClr val="hlink"/>
                </a:solidFill>
                <a:highlight>
                  <a:srgbClr val="FFFFFF"/>
                </a:highlight>
                <a:hlinkClick r:id="rId3"/>
              </a:rPr>
              <a:t>www.researchgate.net/profile/Julie-Repper/publication/51503712_A_review_of_the_literature_on_peer_support_in_mental_health_services/links/5519869f0cf2f51a6fe9fba7/A-review-of-the-literature-on-peer-support-in-mental-health-services.pdf</a:t>
            </a:r>
            <a:r>
              <a:rPr lang="en">
                <a:solidFill>
                  <a:schemeClr val="dk1"/>
                </a:solidFill>
                <a:highlight>
                  <a:srgbClr val="FFFFFF"/>
                </a:highlight>
              </a:rPr>
              <a:t>.</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rPr>
              <a:t>“What Is Color Therapy, What Is It For, And Is It Right For Me?” </a:t>
            </a:r>
            <a:r>
              <a:rPr i="1" lang="en">
                <a:solidFill>
                  <a:schemeClr val="dk1"/>
                </a:solidFill>
              </a:rPr>
              <a:t>ReGain</a:t>
            </a:r>
            <a:r>
              <a:rPr lang="en">
                <a:solidFill>
                  <a:schemeClr val="dk1"/>
                </a:solidFill>
              </a:rPr>
              <a:t>, ReGain, 19 Apr. 2018, </a:t>
            </a:r>
            <a:endParaRPr>
              <a:solidFill>
                <a:schemeClr val="dk1"/>
              </a:solidFill>
            </a:endParaRPr>
          </a:p>
          <a:p>
            <a:pPr indent="457200" lvl="0" marL="0" rtl="0" algn="l">
              <a:lnSpc>
                <a:spcPct val="115000"/>
              </a:lnSpc>
              <a:spcBef>
                <a:spcPts val="0"/>
              </a:spcBef>
              <a:spcAft>
                <a:spcPts val="0"/>
              </a:spcAft>
              <a:buNone/>
            </a:pPr>
            <a:r>
              <a:rPr lang="en">
                <a:solidFill>
                  <a:schemeClr val="dk1"/>
                </a:solidFill>
              </a:rPr>
              <a:t>www.regain.us/advice/therapist/what-is-color-therapy-what-is-it-for-and-is-it-right-for-me/. </a:t>
            </a:r>
            <a:endParaRPr>
              <a:solidFill>
                <a:schemeClr val="dk1"/>
              </a:solidFill>
            </a:endParaRPr>
          </a:p>
          <a:p>
            <a:pPr indent="0" lvl="0" marL="0" rtl="0" algn="l">
              <a:lnSpc>
                <a:spcPct val="115000"/>
              </a:lnSpc>
              <a:spcBef>
                <a:spcPts val="0"/>
              </a:spcBef>
              <a:spcAft>
                <a:spcPts val="0"/>
              </a:spcAft>
              <a:buNone/>
            </a:pPr>
            <a:r>
              <a:rPr lang="en">
                <a:solidFill>
                  <a:schemeClr val="dk1"/>
                </a:solidFill>
              </a:rPr>
              <a:t>Azeemi, Samina T Yousuf, and S Mohsin Raza. “A Critical Analysis of Chromotherapy and Its Scientific Evolution.” </a:t>
            </a:r>
            <a:endParaRPr>
              <a:solidFill>
                <a:schemeClr val="dk1"/>
              </a:solidFill>
            </a:endParaRPr>
          </a:p>
          <a:p>
            <a:pPr indent="457200" lvl="0" marL="0" rtl="0" algn="l">
              <a:lnSpc>
                <a:spcPct val="115000"/>
              </a:lnSpc>
              <a:spcBef>
                <a:spcPts val="0"/>
              </a:spcBef>
              <a:spcAft>
                <a:spcPts val="0"/>
              </a:spcAft>
              <a:buNone/>
            </a:pPr>
            <a:r>
              <a:rPr i="1" lang="en">
                <a:solidFill>
                  <a:schemeClr val="dk1"/>
                </a:solidFill>
              </a:rPr>
              <a:t>Evidence-Based Complementary and Alternative Medicine : ECAM</a:t>
            </a:r>
            <a:r>
              <a:rPr lang="en">
                <a:solidFill>
                  <a:schemeClr val="dk1"/>
                </a:solidFill>
              </a:rPr>
              <a:t>, Oxford University Press, Dec. 2005,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www.ncbi.nlm.nih.gov/pmc/articles/PMC1297510/.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grpSp>
        <p:nvGrpSpPr>
          <p:cNvPr id="1854" name="Google Shape;1854;p55"/>
          <p:cNvGrpSpPr/>
          <p:nvPr/>
        </p:nvGrpSpPr>
        <p:grpSpPr>
          <a:xfrm>
            <a:off x="2226608" y="1342032"/>
            <a:ext cx="4267775" cy="3086040"/>
            <a:chOff x="3621450" y="2025923"/>
            <a:chExt cx="1901098" cy="2324526"/>
          </a:xfrm>
        </p:grpSpPr>
        <p:sp>
          <p:nvSpPr>
            <p:cNvPr id="1855" name="Google Shape;1855;p55"/>
            <p:cNvSpPr/>
            <p:nvPr/>
          </p:nvSpPr>
          <p:spPr>
            <a:xfrm>
              <a:off x="3621450"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3693451"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55"/>
          <p:cNvSpPr txBox="1"/>
          <p:nvPr>
            <p:ph idx="4294967295" type="ctrTitle"/>
          </p:nvPr>
        </p:nvSpPr>
        <p:spPr>
          <a:xfrm>
            <a:off x="3280938" y="1430222"/>
            <a:ext cx="2159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PEER SUPPORT</a:t>
            </a:r>
            <a:endParaRPr sz="2000"/>
          </a:p>
        </p:txBody>
      </p:sp>
      <p:sp>
        <p:nvSpPr>
          <p:cNvPr id="1858" name="Google Shape;1858;p55"/>
          <p:cNvSpPr txBox="1"/>
          <p:nvPr>
            <p:ph idx="4294967295" type="subTitle"/>
          </p:nvPr>
        </p:nvSpPr>
        <p:spPr>
          <a:xfrm>
            <a:off x="2555100" y="1857700"/>
            <a:ext cx="3610800" cy="23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Increased empowerment score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Due to new ways of thinking + behaving from reciprocal peer support relationships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Allows users to see successful role models who may share problem-solving and coping skills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sense of real empathy and acceptance</a:t>
            </a:r>
            <a:endParaRPr>
              <a:solidFill>
                <a:schemeClr val="dk1"/>
              </a:solidFill>
            </a:endParaRPr>
          </a:p>
        </p:txBody>
      </p:sp>
      <p:sp>
        <p:nvSpPr>
          <p:cNvPr id="1859" name="Google Shape;1859;p55"/>
          <p:cNvSpPr txBox="1"/>
          <p:nvPr/>
        </p:nvSpPr>
        <p:spPr>
          <a:xfrm>
            <a:off x="2555113" y="442807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Comfortaa"/>
                <a:ea typeface="Comfortaa"/>
                <a:cs typeface="Comfortaa"/>
                <a:sym typeface="Comfortaa"/>
              </a:rPr>
              <a:t>(Repper and Carter)</a:t>
            </a:r>
            <a:endParaRPr>
              <a:solidFill>
                <a:schemeClr val="dk1"/>
              </a:solidFill>
              <a:latin typeface="Comfortaa"/>
              <a:ea typeface="Comfortaa"/>
              <a:cs typeface="Comfortaa"/>
              <a:sym typeface="Comfortaa"/>
            </a:endParaRPr>
          </a:p>
        </p:txBody>
      </p:sp>
      <p:sp>
        <p:nvSpPr>
          <p:cNvPr id="1860" name="Google Shape;1860;p55"/>
          <p:cNvSpPr txBox="1"/>
          <p:nvPr>
            <p:ph type="ctrTitle"/>
          </p:nvPr>
        </p:nvSpPr>
        <p:spPr>
          <a:xfrm>
            <a:off x="687450" y="391738"/>
            <a:ext cx="72903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EXTRA INFORMATION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24"/>
          <p:cNvSpPr txBox="1"/>
          <p:nvPr>
            <p:ph type="ctrTitle"/>
          </p:nvPr>
        </p:nvSpPr>
        <p:spPr>
          <a:xfrm>
            <a:off x="2008800" y="43723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u="sng"/>
              <a:t>Changes Made</a:t>
            </a:r>
            <a:endParaRPr sz="3600" u="sng"/>
          </a:p>
        </p:txBody>
      </p:sp>
      <p:pic>
        <p:nvPicPr>
          <p:cNvPr id="947" name="Google Shape;947;p24"/>
          <p:cNvPicPr preferRelativeResize="0"/>
          <p:nvPr/>
        </p:nvPicPr>
        <p:blipFill>
          <a:blip r:embed="rId3">
            <a:alphaModFix/>
          </a:blip>
          <a:stretch>
            <a:fillRect/>
          </a:stretch>
        </p:blipFill>
        <p:spPr>
          <a:xfrm>
            <a:off x="5966075" y="675"/>
            <a:ext cx="1057369" cy="1957350"/>
          </a:xfrm>
          <a:prstGeom prst="rect">
            <a:avLst/>
          </a:prstGeom>
          <a:noFill/>
          <a:ln>
            <a:noFill/>
          </a:ln>
        </p:spPr>
      </p:pic>
      <p:pic>
        <p:nvPicPr>
          <p:cNvPr id="948" name="Google Shape;948;p24"/>
          <p:cNvPicPr preferRelativeResize="0"/>
          <p:nvPr/>
        </p:nvPicPr>
        <p:blipFill>
          <a:blip r:embed="rId4">
            <a:alphaModFix/>
          </a:blip>
          <a:stretch>
            <a:fillRect/>
          </a:stretch>
        </p:blipFill>
        <p:spPr>
          <a:xfrm>
            <a:off x="7023450" y="650"/>
            <a:ext cx="1057375" cy="1957386"/>
          </a:xfrm>
          <a:prstGeom prst="rect">
            <a:avLst/>
          </a:prstGeom>
          <a:noFill/>
          <a:ln>
            <a:noFill/>
          </a:ln>
        </p:spPr>
      </p:pic>
      <p:pic>
        <p:nvPicPr>
          <p:cNvPr id="949" name="Google Shape;949;p24"/>
          <p:cNvPicPr preferRelativeResize="0"/>
          <p:nvPr/>
        </p:nvPicPr>
        <p:blipFill>
          <a:blip r:embed="rId5">
            <a:alphaModFix/>
          </a:blip>
          <a:stretch>
            <a:fillRect/>
          </a:stretch>
        </p:blipFill>
        <p:spPr>
          <a:xfrm>
            <a:off x="8080825" y="650"/>
            <a:ext cx="1057375" cy="1957410"/>
          </a:xfrm>
          <a:prstGeom prst="rect">
            <a:avLst/>
          </a:prstGeom>
          <a:noFill/>
          <a:ln>
            <a:noFill/>
          </a:ln>
        </p:spPr>
      </p:pic>
      <p:pic>
        <p:nvPicPr>
          <p:cNvPr id="950" name="Google Shape;950;p24"/>
          <p:cNvPicPr preferRelativeResize="0"/>
          <p:nvPr/>
        </p:nvPicPr>
        <p:blipFill>
          <a:blip r:embed="rId6">
            <a:alphaModFix/>
          </a:blip>
          <a:stretch>
            <a:fillRect/>
          </a:stretch>
        </p:blipFill>
        <p:spPr>
          <a:xfrm>
            <a:off x="3250775" y="-600"/>
            <a:ext cx="905112" cy="1959851"/>
          </a:xfrm>
          <a:prstGeom prst="rect">
            <a:avLst/>
          </a:prstGeom>
          <a:noFill/>
          <a:ln>
            <a:noFill/>
          </a:ln>
        </p:spPr>
      </p:pic>
      <p:pic>
        <p:nvPicPr>
          <p:cNvPr id="951" name="Google Shape;951;p24"/>
          <p:cNvPicPr preferRelativeResize="0"/>
          <p:nvPr/>
        </p:nvPicPr>
        <p:blipFill>
          <a:blip r:embed="rId7">
            <a:alphaModFix/>
          </a:blip>
          <a:stretch>
            <a:fillRect/>
          </a:stretch>
        </p:blipFill>
        <p:spPr>
          <a:xfrm>
            <a:off x="4155875" y="674"/>
            <a:ext cx="905100" cy="1959823"/>
          </a:xfrm>
          <a:prstGeom prst="rect">
            <a:avLst/>
          </a:prstGeom>
          <a:noFill/>
          <a:ln>
            <a:noFill/>
          </a:ln>
        </p:spPr>
      </p:pic>
      <p:pic>
        <p:nvPicPr>
          <p:cNvPr id="952" name="Google Shape;952;p24"/>
          <p:cNvPicPr preferRelativeResize="0"/>
          <p:nvPr/>
        </p:nvPicPr>
        <p:blipFill>
          <a:blip r:embed="rId8">
            <a:alphaModFix/>
          </a:blip>
          <a:stretch>
            <a:fillRect/>
          </a:stretch>
        </p:blipFill>
        <p:spPr>
          <a:xfrm>
            <a:off x="5060975" y="-600"/>
            <a:ext cx="905100" cy="1959823"/>
          </a:xfrm>
          <a:prstGeom prst="rect">
            <a:avLst/>
          </a:prstGeom>
          <a:noFill/>
          <a:ln>
            <a:noFill/>
          </a:ln>
        </p:spPr>
      </p:pic>
      <p:pic>
        <p:nvPicPr>
          <p:cNvPr id="953" name="Google Shape;953;p24"/>
          <p:cNvPicPr preferRelativeResize="0"/>
          <p:nvPr/>
        </p:nvPicPr>
        <p:blipFill rotWithShape="1">
          <a:blip r:embed="rId9">
            <a:alphaModFix/>
          </a:blip>
          <a:srcRect b="0" l="0" r="0" t="0"/>
          <a:stretch/>
        </p:blipFill>
        <p:spPr>
          <a:xfrm>
            <a:off x="0" y="1275"/>
            <a:ext cx="1100450" cy="1957350"/>
          </a:xfrm>
          <a:prstGeom prst="rect">
            <a:avLst/>
          </a:prstGeom>
          <a:noFill/>
          <a:ln>
            <a:noFill/>
          </a:ln>
        </p:spPr>
      </p:pic>
      <p:pic>
        <p:nvPicPr>
          <p:cNvPr id="954" name="Google Shape;954;p24"/>
          <p:cNvPicPr preferRelativeResize="0"/>
          <p:nvPr/>
        </p:nvPicPr>
        <p:blipFill>
          <a:blip r:embed="rId10">
            <a:alphaModFix/>
          </a:blip>
          <a:stretch>
            <a:fillRect/>
          </a:stretch>
        </p:blipFill>
        <p:spPr>
          <a:xfrm>
            <a:off x="1092951" y="1275"/>
            <a:ext cx="1100450" cy="1957340"/>
          </a:xfrm>
          <a:prstGeom prst="rect">
            <a:avLst/>
          </a:prstGeom>
          <a:noFill/>
          <a:ln>
            <a:noFill/>
          </a:ln>
        </p:spPr>
      </p:pic>
      <p:pic>
        <p:nvPicPr>
          <p:cNvPr id="955" name="Google Shape;955;p24"/>
          <p:cNvPicPr preferRelativeResize="0"/>
          <p:nvPr/>
        </p:nvPicPr>
        <p:blipFill>
          <a:blip r:embed="rId11">
            <a:alphaModFix/>
          </a:blip>
          <a:stretch>
            <a:fillRect/>
          </a:stretch>
        </p:blipFill>
        <p:spPr>
          <a:xfrm>
            <a:off x="2150326" y="652"/>
            <a:ext cx="1100450" cy="1957340"/>
          </a:xfrm>
          <a:prstGeom prst="rect">
            <a:avLst/>
          </a:prstGeom>
          <a:noFill/>
          <a:ln>
            <a:noFill/>
          </a:ln>
        </p:spPr>
      </p:pic>
      <p:pic>
        <p:nvPicPr>
          <p:cNvPr id="956" name="Google Shape;956;p24"/>
          <p:cNvPicPr preferRelativeResize="0"/>
          <p:nvPr/>
        </p:nvPicPr>
        <p:blipFill>
          <a:blip r:embed="rId12">
            <a:alphaModFix/>
          </a:blip>
          <a:stretch>
            <a:fillRect/>
          </a:stretch>
        </p:blipFill>
        <p:spPr>
          <a:xfrm>
            <a:off x="3275924" y="2130150"/>
            <a:ext cx="1490269" cy="1142076"/>
          </a:xfrm>
          <a:prstGeom prst="rect">
            <a:avLst/>
          </a:prstGeom>
          <a:noFill/>
          <a:ln>
            <a:noFill/>
          </a:ln>
        </p:spPr>
      </p:pic>
      <p:pic>
        <p:nvPicPr>
          <p:cNvPr id="957" name="Google Shape;957;p24"/>
          <p:cNvPicPr preferRelativeResize="0"/>
          <p:nvPr/>
        </p:nvPicPr>
        <p:blipFill>
          <a:blip r:embed="rId13">
            <a:alphaModFix/>
          </a:blip>
          <a:stretch>
            <a:fillRect/>
          </a:stretch>
        </p:blipFill>
        <p:spPr>
          <a:xfrm>
            <a:off x="108957" y="2130150"/>
            <a:ext cx="1355575" cy="1142075"/>
          </a:xfrm>
          <a:prstGeom prst="rect">
            <a:avLst/>
          </a:prstGeom>
          <a:noFill/>
          <a:ln>
            <a:noFill/>
          </a:ln>
        </p:spPr>
      </p:pic>
      <p:pic>
        <p:nvPicPr>
          <p:cNvPr id="958" name="Google Shape;958;p24"/>
          <p:cNvPicPr preferRelativeResize="0"/>
          <p:nvPr/>
        </p:nvPicPr>
        <p:blipFill rotWithShape="1">
          <a:blip r:embed="rId14">
            <a:alphaModFix/>
          </a:blip>
          <a:srcRect b="13052" l="0" r="0" t="10798"/>
          <a:stretch/>
        </p:blipFill>
        <p:spPr>
          <a:xfrm>
            <a:off x="6103988" y="2055325"/>
            <a:ext cx="1721550" cy="1291725"/>
          </a:xfrm>
          <a:prstGeom prst="rect">
            <a:avLst/>
          </a:prstGeom>
          <a:noFill/>
          <a:ln>
            <a:noFill/>
          </a:ln>
        </p:spPr>
      </p:pic>
      <p:sp>
        <p:nvSpPr>
          <p:cNvPr id="959" name="Google Shape;959;p24"/>
          <p:cNvSpPr/>
          <p:nvPr/>
        </p:nvSpPr>
        <p:spPr>
          <a:xfrm>
            <a:off x="1705250" y="2519700"/>
            <a:ext cx="1271221" cy="362975"/>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flipH="1" rot="-9723276">
            <a:off x="7804974" y="2941738"/>
            <a:ext cx="1186041" cy="463693"/>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a:off x="4882584" y="2519702"/>
            <a:ext cx="1105025" cy="362975"/>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txBox="1"/>
          <p:nvPr/>
        </p:nvSpPr>
        <p:spPr>
          <a:xfrm>
            <a:off x="8027635" y="2348700"/>
            <a:ext cx="10575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Comfortaa"/>
                <a:ea typeface="Comfortaa"/>
                <a:cs typeface="Comfortaa"/>
                <a:sym typeface="Comfortaa"/>
              </a:rPr>
              <a:t>What next?</a:t>
            </a:r>
            <a:endParaRPr b="1">
              <a:latin typeface="Comfortaa"/>
              <a:ea typeface="Comfortaa"/>
              <a:cs typeface="Comfortaa"/>
              <a:sym typeface="Comfortaa"/>
            </a:endParaRPr>
          </a:p>
        </p:txBody>
      </p:sp>
      <p:sp>
        <p:nvSpPr>
          <p:cNvPr id="963" name="Google Shape;963;p24"/>
          <p:cNvSpPr txBox="1"/>
          <p:nvPr/>
        </p:nvSpPr>
        <p:spPr>
          <a:xfrm>
            <a:off x="108950" y="3388650"/>
            <a:ext cx="283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1:1 Private Chat(App):</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Not feasible</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Demands heavy manpower</a:t>
            </a:r>
            <a:endParaRPr>
              <a:latin typeface="Comfortaa"/>
              <a:ea typeface="Comfortaa"/>
              <a:cs typeface="Comfortaa"/>
              <a:sym typeface="Comfortaa"/>
            </a:endParaRPr>
          </a:p>
        </p:txBody>
      </p:sp>
      <p:sp>
        <p:nvSpPr>
          <p:cNvPr id="964" name="Google Shape;964;p24"/>
          <p:cNvSpPr txBox="1"/>
          <p:nvPr/>
        </p:nvSpPr>
        <p:spPr>
          <a:xfrm>
            <a:off x="2940475" y="3388650"/>
            <a:ext cx="302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Meditation + game (App):</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Exists already(not unique)</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Too many at once</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2 different color scheme</a:t>
            </a:r>
            <a:endParaRPr>
              <a:latin typeface="Comfortaa"/>
              <a:ea typeface="Comfortaa"/>
              <a:cs typeface="Comfortaa"/>
              <a:sym typeface="Comfortaa"/>
            </a:endParaRPr>
          </a:p>
        </p:txBody>
      </p:sp>
      <p:sp>
        <p:nvSpPr>
          <p:cNvPr id="965" name="Google Shape;965;p24"/>
          <p:cNvSpPr txBox="1"/>
          <p:nvPr/>
        </p:nvSpPr>
        <p:spPr>
          <a:xfrm>
            <a:off x="6348075" y="3444050"/>
            <a:ext cx="255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Online Forum (Website)</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Design is too childish and messy</a:t>
            </a:r>
            <a:endParaRPr>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5"/>
          <p:cNvSpPr txBox="1"/>
          <p:nvPr>
            <p:ph idx="2" type="subTitle"/>
          </p:nvPr>
        </p:nvSpPr>
        <p:spPr>
          <a:xfrm>
            <a:off x="1058100" y="2523925"/>
            <a:ext cx="2907600" cy="14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on past surveys, we have made changes to the website to make it more suitable for HKUST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Community</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Popular Topics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Design &amp; Features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endParaRPr/>
          </a:p>
        </p:txBody>
      </p:sp>
      <p:sp>
        <p:nvSpPr>
          <p:cNvPr id="971" name="Google Shape;971;p25"/>
          <p:cNvSpPr txBox="1"/>
          <p:nvPr>
            <p:ph idx="3" type="ctrTitle"/>
          </p:nvPr>
        </p:nvSpPr>
        <p:spPr>
          <a:xfrm>
            <a:off x="937813" y="1791025"/>
            <a:ext cx="29997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CUSTOMISED FOR HKUST STUDENTS</a:t>
            </a:r>
            <a:endParaRPr/>
          </a:p>
        </p:txBody>
      </p:sp>
      <p:grpSp>
        <p:nvGrpSpPr>
          <p:cNvPr id="972" name="Google Shape;972;p25"/>
          <p:cNvGrpSpPr/>
          <p:nvPr/>
        </p:nvGrpSpPr>
        <p:grpSpPr>
          <a:xfrm>
            <a:off x="753514" y="1404628"/>
            <a:ext cx="3516750" cy="3396282"/>
            <a:chOff x="4837350" y="1404625"/>
            <a:chExt cx="2197419" cy="3396282"/>
          </a:xfrm>
        </p:grpSpPr>
        <p:sp>
          <p:nvSpPr>
            <p:cNvPr id="973" name="Google Shape;973;p25"/>
            <p:cNvSpPr/>
            <p:nvPr/>
          </p:nvSpPr>
          <p:spPr>
            <a:xfrm>
              <a:off x="4909202" y="4066539"/>
              <a:ext cx="2027569" cy="703808"/>
            </a:xfrm>
            <a:custGeom>
              <a:rect b="b" l="l" r="r" t="t"/>
              <a:pathLst>
                <a:path extrusionOk="0" h="38407" w="93243">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4837350" y="1404625"/>
              <a:ext cx="2197419" cy="3396282"/>
            </a:xfrm>
            <a:custGeom>
              <a:rect b="b" l="l" r="r" t="t"/>
              <a:pathLst>
                <a:path extrusionOk="0" h="185336" w="101054">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5"/>
          <p:cNvGrpSpPr/>
          <p:nvPr/>
        </p:nvGrpSpPr>
        <p:grpSpPr>
          <a:xfrm>
            <a:off x="1983763" y="495000"/>
            <a:ext cx="1056271" cy="1412436"/>
            <a:chOff x="5394851" y="495000"/>
            <a:chExt cx="1056271" cy="1412436"/>
          </a:xfrm>
        </p:grpSpPr>
        <p:grpSp>
          <p:nvGrpSpPr>
            <p:cNvPr id="976" name="Google Shape;976;p25"/>
            <p:cNvGrpSpPr/>
            <p:nvPr/>
          </p:nvGrpSpPr>
          <p:grpSpPr>
            <a:xfrm>
              <a:off x="5394851" y="495000"/>
              <a:ext cx="1056271" cy="1412436"/>
              <a:chOff x="5536138" y="809625"/>
              <a:chExt cx="1056271" cy="1412436"/>
            </a:xfrm>
          </p:grpSpPr>
          <p:sp>
            <p:nvSpPr>
              <p:cNvPr id="977" name="Google Shape;977;p25"/>
              <p:cNvSpPr/>
              <p:nvPr/>
            </p:nvSpPr>
            <p:spPr>
              <a:xfrm>
                <a:off x="5536138" y="809625"/>
                <a:ext cx="1056271" cy="1412436"/>
              </a:xfrm>
              <a:custGeom>
                <a:rect b="b" l="l" r="r" t="t"/>
                <a:pathLst>
                  <a:path extrusionOk="0" h="77077" w="57641">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5536138" y="809625"/>
                <a:ext cx="1056271" cy="1412436"/>
              </a:xfrm>
              <a:custGeom>
                <a:rect b="b" l="l" r="r" t="t"/>
                <a:pathLst>
                  <a:path extrusionOk="0" h="77077" w="57641">
                    <a:moveTo>
                      <a:pt x="26832" y="2009"/>
                    </a:moveTo>
                    <a:cubicBezTo>
                      <a:pt x="27372" y="2009"/>
                      <a:pt x="27982" y="2107"/>
                      <a:pt x="28530" y="2114"/>
                    </a:cubicBezTo>
                    <a:cubicBezTo>
                      <a:pt x="28538" y="2114"/>
                      <a:pt x="28545" y="2114"/>
                      <a:pt x="28553" y="2114"/>
                    </a:cubicBezTo>
                    <a:cubicBezTo>
                      <a:pt x="28837" y="2114"/>
                      <a:pt x="29104" y="2055"/>
                      <a:pt x="29378" y="2042"/>
                    </a:cubicBezTo>
                    <a:cubicBezTo>
                      <a:pt x="29506" y="2037"/>
                      <a:pt x="29633" y="2034"/>
                      <a:pt x="29760" y="2034"/>
                    </a:cubicBezTo>
                    <a:cubicBezTo>
                      <a:pt x="30881" y="2034"/>
                      <a:pt x="31986" y="2232"/>
                      <a:pt x="33100" y="2304"/>
                    </a:cubicBezTo>
                    <a:cubicBezTo>
                      <a:pt x="35226" y="2442"/>
                      <a:pt x="37204" y="3086"/>
                      <a:pt x="39183" y="3818"/>
                    </a:cubicBezTo>
                    <a:cubicBezTo>
                      <a:pt x="39994" y="4118"/>
                      <a:pt x="40909" y="4353"/>
                      <a:pt x="41547" y="4830"/>
                    </a:cubicBezTo>
                    <a:cubicBezTo>
                      <a:pt x="42728" y="5713"/>
                      <a:pt x="44199" y="6023"/>
                      <a:pt x="45308" y="7022"/>
                    </a:cubicBezTo>
                    <a:cubicBezTo>
                      <a:pt x="46572" y="8162"/>
                      <a:pt x="47988" y="9088"/>
                      <a:pt x="49041" y="10511"/>
                    </a:cubicBezTo>
                    <a:cubicBezTo>
                      <a:pt x="49431" y="11037"/>
                      <a:pt x="49884" y="11691"/>
                      <a:pt x="50453" y="12197"/>
                    </a:cubicBezTo>
                    <a:cubicBezTo>
                      <a:pt x="51094" y="12765"/>
                      <a:pt x="51667" y="13595"/>
                      <a:pt x="51941" y="14564"/>
                    </a:cubicBezTo>
                    <a:cubicBezTo>
                      <a:pt x="52223" y="15561"/>
                      <a:pt x="52845" y="16457"/>
                      <a:pt x="53195" y="17441"/>
                    </a:cubicBezTo>
                    <a:cubicBezTo>
                      <a:pt x="53611" y="18609"/>
                      <a:pt x="53959" y="19809"/>
                      <a:pt x="54205" y="21024"/>
                    </a:cubicBezTo>
                    <a:cubicBezTo>
                      <a:pt x="54300" y="21491"/>
                      <a:pt x="54507" y="21903"/>
                      <a:pt x="54604" y="22361"/>
                    </a:cubicBezTo>
                    <a:cubicBezTo>
                      <a:pt x="55046" y="24411"/>
                      <a:pt x="55153" y="26496"/>
                      <a:pt x="55023" y="28569"/>
                    </a:cubicBezTo>
                    <a:cubicBezTo>
                      <a:pt x="54942" y="29852"/>
                      <a:pt x="54904" y="31146"/>
                      <a:pt x="54732" y="32422"/>
                    </a:cubicBezTo>
                    <a:cubicBezTo>
                      <a:pt x="54633" y="33151"/>
                      <a:pt x="54453" y="33890"/>
                      <a:pt x="54172" y="34567"/>
                    </a:cubicBezTo>
                    <a:cubicBezTo>
                      <a:pt x="53866" y="35306"/>
                      <a:pt x="54009" y="36144"/>
                      <a:pt x="53613" y="36831"/>
                    </a:cubicBezTo>
                    <a:cubicBezTo>
                      <a:pt x="53081" y="37751"/>
                      <a:pt x="53279" y="38838"/>
                      <a:pt x="52811" y="39802"/>
                    </a:cubicBezTo>
                    <a:cubicBezTo>
                      <a:pt x="52433" y="40580"/>
                      <a:pt x="52380" y="41528"/>
                      <a:pt x="52066" y="42374"/>
                    </a:cubicBezTo>
                    <a:cubicBezTo>
                      <a:pt x="51718" y="43313"/>
                      <a:pt x="51549" y="44391"/>
                      <a:pt x="51065" y="45193"/>
                    </a:cubicBezTo>
                    <a:cubicBezTo>
                      <a:pt x="50199" y="46629"/>
                      <a:pt x="49665" y="48226"/>
                      <a:pt x="48697" y="49611"/>
                    </a:cubicBezTo>
                    <a:cubicBezTo>
                      <a:pt x="47960" y="50664"/>
                      <a:pt x="47281" y="51773"/>
                      <a:pt x="46608" y="52863"/>
                    </a:cubicBezTo>
                    <a:cubicBezTo>
                      <a:pt x="46100" y="53685"/>
                      <a:pt x="45462" y="54365"/>
                      <a:pt x="44935" y="55141"/>
                    </a:cubicBezTo>
                    <a:cubicBezTo>
                      <a:pt x="44433" y="55879"/>
                      <a:pt x="43632" y="56445"/>
                      <a:pt x="43305" y="57157"/>
                    </a:cubicBezTo>
                    <a:cubicBezTo>
                      <a:pt x="43027" y="57764"/>
                      <a:pt x="42542" y="58167"/>
                      <a:pt x="42277" y="58737"/>
                    </a:cubicBezTo>
                    <a:cubicBezTo>
                      <a:pt x="42219" y="58859"/>
                      <a:pt x="42153" y="59151"/>
                      <a:pt x="41937" y="59151"/>
                    </a:cubicBezTo>
                    <a:cubicBezTo>
                      <a:pt x="41872" y="59151"/>
                      <a:pt x="41794" y="59126"/>
                      <a:pt x="41700" y="59062"/>
                    </a:cubicBezTo>
                    <a:cubicBezTo>
                      <a:pt x="41697" y="59060"/>
                      <a:pt x="41693" y="59059"/>
                      <a:pt x="41688" y="59059"/>
                    </a:cubicBezTo>
                    <a:cubicBezTo>
                      <a:pt x="41628" y="59059"/>
                      <a:pt x="41432" y="59200"/>
                      <a:pt x="41438" y="59217"/>
                    </a:cubicBezTo>
                    <a:cubicBezTo>
                      <a:pt x="41655" y="59773"/>
                      <a:pt x="41029" y="59916"/>
                      <a:pt x="40920" y="60302"/>
                    </a:cubicBezTo>
                    <a:cubicBezTo>
                      <a:pt x="40872" y="60472"/>
                      <a:pt x="40816" y="60601"/>
                      <a:pt x="40637" y="60659"/>
                    </a:cubicBezTo>
                    <a:cubicBezTo>
                      <a:pt x="40231" y="60795"/>
                      <a:pt x="39921" y="61002"/>
                      <a:pt x="39975" y="61511"/>
                    </a:cubicBezTo>
                    <a:cubicBezTo>
                      <a:pt x="39984" y="61592"/>
                      <a:pt x="39880" y="61724"/>
                      <a:pt x="39794" y="61772"/>
                    </a:cubicBezTo>
                    <a:cubicBezTo>
                      <a:pt x="38878" y="62275"/>
                      <a:pt x="38669" y="63375"/>
                      <a:pt x="37889" y="64043"/>
                    </a:cubicBezTo>
                    <a:cubicBezTo>
                      <a:pt x="37600" y="64289"/>
                      <a:pt x="37186" y="64768"/>
                      <a:pt x="36946" y="65235"/>
                    </a:cubicBezTo>
                    <a:cubicBezTo>
                      <a:pt x="36808" y="65502"/>
                      <a:pt x="36672" y="65812"/>
                      <a:pt x="36180" y="65827"/>
                    </a:cubicBezTo>
                    <a:cubicBezTo>
                      <a:pt x="35744" y="65841"/>
                      <a:pt x="35788" y="66511"/>
                      <a:pt x="35437" y="66845"/>
                    </a:cubicBezTo>
                    <a:cubicBezTo>
                      <a:pt x="34725" y="67522"/>
                      <a:pt x="34146" y="68394"/>
                      <a:pt x="33506" y="69131"/>
                    </a:cubicBezTo>
                    <a:cubicBezTo>
                      <a:pt x="32001" y="70866"/>
                      <a:pt x="30826" y="72970"/>
                      <a:pt x="28670" y="74071"/>
                    </a:cubicBezTo>
                    <a:cubicBezTo>
                      <a:pt x="28498" y="74158"/>
                      <a:pt x="28428" y="74172"/>
                      <a:pt x="28453" y="74397"/>
                    </a:cubicBezTo>
                    <a:cubicBezTo>
                      <a:pt x="28494" y="74790"/>
                      <a:pt x="28104" y="74853"/>
                      <a:pt x="27853" y="74962"/>
                    </a:cubicBezTo>
                    <a:cubicBezTo>
                      <a:pt x="27807" y="74981"/>
                      <a:pt x="27769" y="74990"/>
                      <a:pt x="27736" y="74990"/>
                    </a:cubicBezTo>
                    <a:cubicBezTo>
                      <a:pt x="27543" y="74990"/>
                      <a:pt x="27536" y="74700"/>
                      <a:pt x="27433" y="74583"/>
                    </a:cubicBezTo>
                    <a:cubicBezTo>
                      <a:pt x="27075" y="74174"/>
                      <a:pt x="26441" y="73963"/>
                      <a:pt x="26447" y="73279"/>
                    </a:cubicBezTo>
                    <a:cubicBezTo>
                      <a:pt x="25495" y="73228"/>
                      <a:pt x="25664" y="71783"/>
                      <a:pt x="24597" y="71783"/>
                    </a:cubicBezTo>
                    <a:cubicBezTo>
                      <a:pt x="24584" y="71783"/>
                      <a:pt x="24572" y="71783"/>
                      <a:pt x="24559" y="71783"/>
                    </a:cubicBezTo>
                    <a:cubicBezTo>
                      <a:pt x="24557" y="71783"/>
                      <a:pt x="24555" y="71783"/>
                      <a:pt x="24553" y="71783"/>
                    </a:cubicBezTo>
                    <a:cubicBezTo>
                      <a:pt x="24280" y="71783"/>
                      <a:pt x="24189" y="71158"/>
                      <a:pt x="23970" y="70846"/>
                    </a:cubicBezTo>
                    <a:cubicBezTo>
                      <a:pt x="23535" y="70230"/>
                      <a:pt x="22733" y="69977"/>
                      <a:pt x="22515" y="69124"/>
                    </a:cubicBezTo>
                    <a:cubicBezTo>
                      <a:pt x="22355" y="68502"/>
                      <a:pt x="21469" y="68389"/>
                      <a:pt x="21138" y="67702"/>
                    </a:cubicBezTo>
                    <a:cubicBezTo>
                      <a:pt x="20578" y="66543"/>
                      <a:pt x="19470" y="65771"/>
                      <a:pt x="18695" y="64736"/>
                    </a:cubicBezTo>
                    <a:cubicBezTo>
                      <a:pt x="18264" y="64160"/>
                      <a:pt x="17926" y="63364"/>
                      <a:pt x="17088" y="63053"/>
                    </a:cubicBezTo>
                    <a:cubicBezTo>
                      <a:pt x="16399" y="62797"/>
                      <a:pt x="16080" y="62040"/>
                      <a:pt x="15728" y="61457"/>
                    </a:cubicBezTo>
                    <a:cubicBezTo>
                      <a:pt x="15302" y="60752"/>
                      <a:pt x="14681" y="60218"/>
                      <a:pt x="14285" y="59486"/>
                    </a:cubicBezTo>
                    <a:cubicBezTo>
                      <a:pt x="13862" y="58699"/>
                      <a:pt x="13218" y="58041"/>
                      <a:pt x="12870" y="57186"/>
                    </a:cubicBezTo>
                    <a:cubicBezTo>
                      <a:pt x="12729" y="56838"/>
                      <a:pt x="12383" y="56566"/>
                      <a:pt x="12100" y="56291"/>
                    </a:cubicBezTo>
                    <a:cubicBezTo>
                      <a:pt x="11967" y="56161"/>
                      <a:pt x="11688" y="56122"/>
                      <a:pt x="12133" y="55841"/>
                    </a:cubicBezTo>
                    <a:cubicBezTo>
                      <a:pt x="11395" y="55512"/>
                      <a:pt x="11555" y="54570"/>
                      <a:pt x="10931" y="54239"/>
                    </a:cubicBezTo>
                    <a:cubicBezTo>
                      <a:pt x="10474" y="53997"/>
                      <a:pt x="10403" y="53616"/>
                      <a:pt x="10172" y="53260"/>
                    </a:cubicBezTo>
                    <a:cubicBezTo>
                      <a:pt x="9841" y="52748"/>
                      <a:pt x="9736" y="52067"/>
                      <a:pt x="9288" y="51698"/>
                    </a:cubicBezTo>
                    <a:cubicBezTo>
                      <a:pt x="8769" y="51271"/>
                      <a:pt x="8507" y="50787"/>
                      <a:pt x="8497" y="50174"/>
                    </a:cubicBezTo>
                    <a:cubicBezTo>
                      <a:pt x="8492" y="49701"/>
                      <a:pt x="8098" y="49456"/>
                      <a:pt x="7934" y="49087"/>
                    </a:cubicBezTo>
                    <a:cubicBezTo>
                      <a:pt x="7683" y="48525"/>
                      <a:pt x="7596" y="47782"/>
                      <a:pt x="7020" y="47420"/>
                    </a:cubicBezTo>
                    <a:cubicBezTo>
                      <a:pt x="6604" y="47159"/>
                      <a:pt x="6685" y="46693"/>
                      <a:pt x="6652" y="46437"/>
                    </a:cubicBezTo>
                    <a:cubicBezTo>
                      <a:pt x="6532" y="45499"/>
                      <a:pt x="5449" y="44970"/>
                      <a:pt x="5669" y="43945"/>
                    </a:cubicBezTo>
                    <a:cubicBezTo>
                      <a:pt x="5737" y="43630"/>
                      <a:pt x="5328" y="43767"/>
                      <a:pt x="5292" y="43391"/>
                    </a:cubicBezTo>
                    <a:cubicBezTo>
                      <a:pt x="5166" y="42109"/>
                      <a:pt x="4416" y="41014"/>
                      <a:pt x="3906" y="39850"/>
                    </a:cubicBezTo>
                    <a:cubicBezTo>
                      <a:pt x="3802" y="39612"/>
                      <a:pt x="3811" y="39339"/>
                      <a:pt x="3778" y="39153"/>
                    </a:cubicBezTo>
                    <a:cubicBezTo>
                      <a:pt x="3539" y="37765"/>
                      <a:pt x="2945" y="36487"/>
                      <a:pt x="2642" y="35135"/>
                    </a:cubicBezTo>
                    <a:cubicBezTo>
                      <a:pt x="2438" y="34229"/>
                      <a:pt x="2635" y="33242"/>
                      <a:pt x="2522" y="32306"/>
                    </a:cubicBezTo>
                    <a:cubicBezTo>
                      <a:pt x="2239" y="29987"/>
                      <a:pt x="2615" y="27694"/>
                      <a:pt x="2717" y="25392"/>
                    </a:cubicBezTo>
                    <a:cubicBezTo>
                      <a:pt x="2758" y="24432"/>
                      <a:pt x="3131" y="23488"/>
                      <a:pt x="3437" y="22590"/>
                    </a:cubicBezTo>
                    <a:cubicBezTo>
                      <a:pt x="3971" y="21021"/>
                      <a:pt x="4475" y="19421"/>
                      <a:pt x="5360" y="17982"/>
                    </a:cubicBezTo>
                    <a:cubicBezTo>
                      <a:pt x="5757" y="17336"/>
                      <a:pt x="6483" y="16693"/>
                      <a:pt x="6517" y="16080"/>
                    </a:cubicBezTo>
                    <a:cubicBezTo>
                      <a:pt x="6566" y="15192"/>
                      <a:pt x="7724" y="15130"/>
                      <a:pt x="7524" y="14266"/>
                    </a:cubicBezTo>
                    <a:cubicBezTo>
                      <a:pt x="8486" y="13757"/>
                      <a:pt x="8555" y="12475"/>
                      <a:pt x="9394" y="11975"/>
                    </a:cubicBezTo>
                    <a:cubicBezTo>
                      <a:pt x="9842" y="11708"/>
                      <a:pt x="10123" y="11625"/>
                      <a:pt x="10015" y="11087"/>
                    </a:cubicBezTo>
                    <a:cubicBezTo>
                      <a:pt x="10009" y="11056"/>
                      <a:pt x="10085" y="10973"/>
                      <a:pt x="10120" y="10973"/>
                    </a:cubicBezTo>
                    <a:cubicBezTo>
                      <a:pt x="10121" y="10973"/>
                      <a:pt x="10121" y="10973"/>
                      <a:pt x="10121" y="10973"/>
                    </a:cubicBezTo>
                    <a:cubicBezTo>
                      <a:pt x="10141" y="10974"/>
                      <a:pt x="10160" y="10975"/>
                      <a:pt x="10178" y="10975"/>
                    </a:cubicBezTo>
                    <a:cubicBezTo>
                      <a:pt x="11125" y="10975"/>
                      <a:pt x="11060" y="9841"/>
                      <a:pt x="11791" y="9473"/>
                    </a:cubicBezTo>
                    <a:cubicBezTo>
                      <a:pt x="12281" y="9225"/>
                      <a:pt x="12683" y="8382"/>
                      <a:pt x="13149" y="7970"/>
                    </a:cubicBezTo>
                    <a:cubicBezTo>
                      <a:pt x="13706" y="7478"/>
                      <a:pt x="14281" y="6900"/>
                      <a:pt x="15012" y="6546"/>
                    </a:cubicBezTo>
                    <a:cubicBezTo>
                      <a:pt x="15535" y="6291"/>
                      <a:pt x="15908" y="5744"/>
                      <a:pt x="16476" y="5480"/>
                    </a:cubicBezTo>
                    <a:cubicBezTo>
                      <a:pt x="17148" y="5169"/>
                      <a:pt x="17617" y="4587"/>
                      <a:pt x="18407" y="4353"/>
                    </a:cubicBezTo>
                    <a:cubicBezTo>
                      <a:pt x="19117" y="4140"/>
                      <a:pt x="19815" y="3650"/>
                      <a:pt x="20558" y="3461"/>
                    </a:cubicBezTo>
                    <a:cubicBezTo>
                      <a:pt x="21511" y="3219"/>
                      <a:pt x="22407" y="2845"/>
                      <a:pt x="23326" y="2527"/>
                    </a:cubicBezTo>
                    <a:cubicBezTo>
                      <a:pt x="24201" y="2223"/>
                      <a:pt x="25123" y="2460"/>
                      <a:pt x="26054" y="2119"/>
                    </a:cubicBezTo>
                    <a:cubicBezTo>
                      <a:pt x="26280" y="2037"/>
                      <a:pt x="26546" y="2009"/>
                      <a:pt x="26832" y="2009"/>
                    </a:cubicBezTo>
                    <a:close/>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25"/>
            <p:cNvGrpSpPr/>
            <p:nvPr/>
          </p:nvGrpSpPr>
          <p:grpSpPr>
            <a:xfrm>
              <a:off x="5639224" y="746950"/>
              <a:ext cx="593692" cy="732924"/>
              <a:chOff x="5626136" y="736150"/>
              <a:chExt cx="593692" cy="732924"/>
            </a:xfrm>
          </p:grpSpPr>
          <p:sp>
            <p:nvSpPr>
              <p:cNvPr id="980" name="Google Shape;980;p25"/>
              <p:cNvSpPr/>
              <p:nvPr/>
            </p:nvSpPr>
            <p:spPr>
              <a:xfrm>
                <a:off x="5693715" y="832814"/>
                <a:ext cx="413597" cy="636261"/>
              </a:xfrm>
              <a:custGeom>
                <a:rect b="b" l="l" r="r" t="t"/>
                <a:pathLst>
                  <a:path extrusionOk="0" h="28875" w="18770">
                    <a:moveTo>
                      <a:pt x="9832" y="11349"/>
                    </a:moveTo>
                    <a:cubicBezTo>
                      <a:pt x="10079" y="11349"/>
                      <a:pt x="10351" y="11472"/>
                      <a:pt x="10578" y="11519"/>
                    </a:cubicBezTo>
                    <a:cubicBezTo>
                      <a:pt x="11029" y="11611"/>
                      <a:pt x="11038" y="12085"/>
                      <a:pt x="11090" y="12441"/>
                    </a:cubicBezTo>
                    <a:cubicBezTo>
                      <a:pt x="11139" y="12784"/>
                      <a:pt x="11101" y="13139"/>
                      <a:pt x="11101" y="13489"/>
                    </a:cubicBezTo>
                    <a:lnTo>
                      <a:pt x="11111" y="13490"/>
                    </a:lnTo>
                    <a:cubicBezTo>
                      <a:pt x="11029" y="15572"/>
                      <a:pt x="10945" y="17653"/>
                      <a:pt x="10861" y="19734"/>
                    </a:cubicBezTo>
                    <a:cubicBezTo>
                      <a:pt x="10858" y="19804"/>
                      <a:pt x="10832" y="19876"/>
                      <a:pt x="10843" y="19944"/>
                    </a:cubicBezTo>
                    <a:cubicBezTo>
                      <a:pt x="11042" y="21091"/>
                      <a:pt x="10938" y="21209"/>
                      <a:pt x="9771" y="21211"/>
                    </a:cubicBezTo>
                    <a:cubicBezTo>
                      <a:pt x="9549" y="21211"/>
                      <a:pt x="9493" y="21061"/>
                      <a:pt x="9503" y="20928"/>
                    </a:cubicBezTo>
                    <a:cubicBezTo>
                      <a:pt x="9523" y="20653"/>
                      <a:pt x="9492" y="20251"/>
                      <a:pt x="9662" y="20132"/>
                    </a:cubicBezTo>
                    <a:cubicBezTo>
                      <a:pt x="10215" y="19744"/>
                      <a:pt x="9873" y="19185"/>
                      <a:pt x="9948" y="18760"/>
                    </a:cubicBezTo>
                    <a:cubicBezTo>
                      <a:pt x="10035" y="18270"/>
                      <a:pt x="10059" y="17632"/>
                      <a:pt x="9846" y="17116"/>
                    </a:cubicBezTo>
                    <a:cubicBezTo>
                      <a:pt x="9405" y="16042"/>
                      <a:pt x="9481" y="14922"/>
                      <a:pt x="9361" y="13816"/>
                    </a:cubicBezTo>
                    <a:cubicBezTo>
                      <a:pt x="9330" y="13534"/>
                      <a:pt x="9378" y="13211"/>
                      <a:pt x="9147" y="12918"/>
                    </a:cubicBezTo>
                    <a:cubicBezTo>
                      <a:pt x="8734" y="12393"/>
                      <a:pt x="9080" y="11896"/>
                      <a:pt x="9439" y="11512"/>
                    </a:cubicBezTo>
                    <a:cubicBezTo>
                      <a:pt x="9553" y="11390"/>
                      <a:pt x="9688" y="11349"/>
                      <a:pt x="9832" y="11349"/>
                    </a:cubicBezTo>
                    <a:close/>
                    <a:moveTo>
                      <a:pt x="9354" y="1575"/>
                    </a:moveTo>
                    <a:cubicBezTo>
                      <a:pt x="10252" y="1575"/>
                      <a:pt x="11141" y="1706"/>
                      <a:pt x="12027" y="1940"/>
                    </a:cubicBezTo>
                    <a:cubicBezTo>
                      <a:pt x="12824" y="2150"/>
                      <a:pt x="13442" y="2706"/>
                      <a:pt x="14123" y="3029"/>
                    </a:cubicBezTo>
                    <a:cubicBezTo>
                      <a:pt x="15517" y="3695"/>
                      <a:pt x="15961" y="4902"/>
                      <a:pt x="16456" y="5995"/>
                    </a:cubicBezTo>
                    <a:cubicBezTo>
                      <a:pt x="17179" y="7593"/>
                      <a:pt x="17563" y="9340"/>
                      <a:pt x="16937" y="11106"/>
                    </a:cubicBezTo>
                    <a:cubicBezTo>
                      <a:pt x="16766" y="11585"/>
                      <a:pt x="16798" y="12160"/>
                      <a:pt x="16243" y="12468"/>
                    </a:cubicBezTo>
                    <a:cubicBezTo>
                      <a:pt x="16185" y="12501"/>
                      <a:pt x="16124" y="12612"/>
                      <a:pt x="16140" y="12665"/>
                    </a:cubicBezTo>
                    <a:cubicBezTo>
                      <a:pt x="16395" y="13504"/>
                      <a:pt x="15513" y="13786"/>
                      <a:pt x="15196" y="14334"/>
                    </a:cubicBezTo>
                    <a:cubicBezTo>
                      <a:pt x="14863" y="14909"/>
                      <a:pt x="14612" y="15414"/>
                      <a:pt x="14873" y="16060"/>
                    </a:cubicBezTo>
                    <a:cubicBezTo>
                      <a:pt x="14914" y="16159"/>
                      <a:pt x="14878" y="16311"/>
                      <a:pt x="14826" y="16416"/>
                    </a:cubicBezTo>
                    <a:cubicBezTo>
                      <a:pt x="14206" y="17678"/>
                      <a:pt x="14605" y="19013"/>
                      <a:pt x="14460" y="20308"/>
                    </a:cubicBezTo>
                    <a:cubicBezTo>
                      <a:pt x="14409" y="20299"/>
                      <a:pt x="14358" y="20295"/>
                      <a:pt x="14307" y="20295"/>
                    </a:cubicBezTo>
                    <a:cubicBezTo>
                      <a:pt x="13900" y="20295"/>
                      <a:pt x="13505" y="20539"/>
                      <a:pt x="13032" y="20539"/>
                    </a:cubicBezTo>
                    <a:cubicBezTo>
                      <a:pt x="13024" y="20539"/>
                      <a:pt x="13015" y="20539"/>
                      <a:pt x="13006" y="20538"/>
                    </a:cubicBezTo>
                    <a:cubicBezTo>
                      <a:pt x="12426" y="20528"/>
                      <a:pt x="12285" y="20313"/>
                      <a:pt x="12303" y="19925"/>
                    </a:cubicBezTo>
                    <a:cubicBezTo>
                      <a:pt x="12332" y="19295"/>
                      <a:pt x="12555" y="18665"/>
                      <a:pt x="12520" y="18042"/>
                    </a:cubicBezTo>
                    <a:cubicBezTo>
                      <a:pt x="12472" y="17204"/>
                      <a:pt x="12718" y="16377"/>
                      <a:pt x="12622" y="15564"/>
                    </a:cubicBezTo>
                    <a:cubicBezTo>
                      <a:pt x="12532" y="14815"/>
                      <a:pt x="12644" y="14081"/>
                      <a:pt x="12770" y="13389"/>
                    </a:cubicBezTo>
                    <a:cubicBezTo>
                      <a:pt x="12922" y="12548"/>
                      <a:pt x="12303" y="11759"/>
                      <a:pt x="12725" y="10947"/>
                    </a:cubicBezTo>
                    <a:cubicBezTo>
                      <a:pt x="12738" y="10921"/>
                      <a:pt x="12653" y="10818"/>
                      <a:pt x="12595" y="10793"/>
                    </a:cubicBezTo>
                    <a:cubicBezTo>
                      <a:pt x="11970" y="10534"/>
                      <a:pt x="11424" y="10052"/>
                      <a:pt x="10711" y="10052"/>
                    </a:cubicBezTo>
                    <a:cubicBezTo>
                      <a:pt x="10544" y="10052"/>
                      <a:pt x="10369" y="10078"/>
                      <a:pt x="10181" y="10140"/>
                    </a:cubicBezTo>
                    <a:cubicBezTo>
                      <a:pt x="9868" y="10242"/>
                      <a:pt x="9515" y="10273"/>
                      <a:pt x="9170" y="10273"/>
                    </a:cubicBezTo>
                    <a:cubicBezTo>
                      <a:pt x="9061" y="10273"/>
                      <a:pt x="8953" y="10270"/>
                      <a:pt x="8847" y="10265"/>
                    </a:cubicBezTo>
                    <a:cubicBezTo>
                      <a:pt x="8811" y="10264"/>
                      <a:pt x="8774" y="10263"/>
                      <a:pt x="8739" y="10263"/>
                    </a:cubicBezTo>
                    <a:cubicBezTo>
                      <a:pt x="7880" y="10263"/>
                      <a:pt x="7314" y="10746"/>
                      <a:pt x="7402" y="11593"/>
                    </a:cubicBezTo>
                    <a:cubicBezTo>
                      <a:pt x="7589" y="13380"/>
                      <a:pt x="7797" y="15166"/>
                      <a:pt x="8179" y="16933"/>
                    </a:cubicBezTo>
                    <a:cubicBezTo>
                      <a:pt x="8357" y="17749"/>
                      <a:pt x="8333" y="18617"/>
                      <a:pt x="8176" y="19466"/>
                    </a:cubicBezTo>
                    <a:cubicBezTo>
                      <a:pt x="8110" y="19819"/>
                      <a:pt x="8177" y="20192"/>
                      <a:pt x="8161" y="20555"/>
                    </a:cubicBezTo>
                    <a:cubicBezTo>
                      <a:pt x="8139" y="21072"/>
                      <a:pt x="7924" y="21267"/>
                      <a:pt x="7546" y="21267"/>
                    </a:cubicBezTo>
                    <a:cubicBezTo>
                      <a:pt x="7395" y="21267"/>
                      <a:pt x="7217" y="21236"/>
                      <a:pt x="7015" y="21181"/>
                    </a:cubicBezTo>
                    <a:cubicBezTo>
                      <a:pt x="5928" y="20887"/>
                      <a:pt x="6179" y="19982"/>
                      <a:pt x="6001" y="19372"/>
                    </a:cubicBezTo>
                    <a:cubicBezTo>
                      <a:pt x="5594" y="17972"/>
                      <a:pt x="4783" y="16870"/>
                      <a:pt x="3851" y="15766"/>
                    </a:cubicBezTo>
                    <a:cubicBezTo>
                      <a:pt x="3463" y="15305"/>
                      <a:pt x="3165" y="14693"/>
                      <a:pt x="2877" y="14124"/>
                    </a:cubicBezTo>
                    <a:cubicBezTo>
                      <a:pt x="2474" y="13324"/>
                      <a:pt x="2220" y="12501"/>
                      <a:pt x="1923" y="11683"/>
                    </a:cubicBezTo>
                    <a:cubicBezTo>
                      <a:pt x="1503" y="10524"/>
                      <a:pt x="1407" y="9411"/>
                      <a:pt x="1777" y="8147"/>
                    </a:cubicBezTo>
                    <a:cubicBezTo>
                      <a:pt x="2129" y="6944"/>
                      <a:pt x="2738" y="5849"/>
                      <a:pt x="3084" y="4656"/>
                    </a:cubicBezTo>
                    <a:cubicBezTo>
                      <a:pt x="3215" y="4206"/>
                      <a:pt x="3854" y="4157"/>
                      <a:pt x="4209" y="3784"/>
                    </a:cubicBezTo>
                    <a:cubicBezTo>
                      <a:pt x="5119" y="2827"/>
                      <a:pt x="6202" y="2021"/>
                      <a:pt x="7611" y="1744"/>
                    </a:cubicBezTo>
                    <a:cubicBezTo>
                      <a:pt x="8196" y="1629"/>
                      <a:pt x="8777" y="1575"/>
                      <a:pt x="9354" y="1575"/>
                    </a:cubicBezTo>
                    <a:close/>
                    <a:moveTo>
                      <a:pt x="14241" y="21818"/>
                    </a:moveTo>
                    <a:cubicBezTo>
                      <a:pt x="14258" y="22103"/>
                      <a:pt x="14300" y="22301"/>
                      <a:pt x="14275" y="22491"/>
                    </a:cubicBezTo>
                    <a:cubicBezTo>
                      <a:pt x="14222" y="22904"/>
                      <a:pt x="14104" y="23185"/>
                      <a:pt x="13660" y="23185"/>
                    </a:cubicBezTo>
                    <a:cubicBezTo>
                      <a:pt x="13580" y="23185"/>
                      <a:pt x="13490" y="23176"/>
                      <a:pt x="13387" y="23157"/>
                    </a:cubicBezTo>
                    <a:cubicBezTo>
                      <a:pt x="13105" y="23104"/>
                      <a:pt x="12823" y="23085"/>
                      <a:pt x="12541" y="23085"/>
                    </a:cubicBezTo>
                    <a:cubicBezTo>
                      <a:pt x="11730" y="23085"/>
                      <a:pt x="10916" y="23248"/>
                      <a:pt x="10103" y="23277"/>
                    </a:cubicBezTo>
                    <a:cubicBezTo>
                      <a:pt x="9527" y="23297"/>
                      <a:pt x="8953" y="23321"/>
                      <a:pt x="8380" y="23321"/>
                    </a:cubicBezTo>
                    <a:cubicBezTo>
                      <a:pt x="7870" y="23321"/>
                      <a:pt x="7361" y="23302"/>
                      <a:pt x="6851" y="23246"/>
                    </a:cubicBezTo>
                    <a:cubicBezTo>
                      <a:pt x="6542" y="23212"/>
                      <a:pt x="6424" y="23056"/>
                      <a:pt x="6422" y="22806"/>
                    </a:cubicBezTo>
                    <a:cubicBezTo>
                      <a:pt x="6421" y="22606"/>
                      <a:pt x="6522" y="22557"/>
                      <a:pt x="6639" y="22557"/>
                    </a:cubicBezTo>
                    <a:cubicBezTo>
                      <a:pt x="6727" y="22557"/>
                      <a:pt x="6824" y="22585"/>
                      <a:pt x="6892" y="22598"/>
                    </a:cubicBezTo>
                    <a:cubicBezTo>
                      <a:pt x="7379" y="22687"/>
                      <a:pt x="7867" y="22721"/>
                      <a:pt x="8354" y="22721"/>
                    </a:cubicBezTo>
                    <a:cubicBezTo>
                      <a:pt x="9271" y="22721"/>
                      <a:pt x="10185" y="22599"/>
                      <a:pt x="11083" y="22494"/>
                    </a:cubicBezTo>
                    <a:cubicBezTo>
                      <a:pt x="12111" y="22371"/>
                      <a:pt x="13186" y="22257"/>
                      <a:pt x="14241" y="21818"/>
                    </a:cubicBezTo>
                    <a:close/>
                    <a:moveTo>
                      <a:pt x="14095" y="23635"/>
                    </a:moveTo>
                    <a:cubicBezTo>
                      <a:pt x="14243" y="23635"/>
                      <a:pt x="14318" y="23751"/>
                      <a:pt x="14256" y="24044"/>
                    </a:cubicBezTo>
                    <a:cubicBezTo>
                      <a:pt x="14024" y="25140"/>
                      <a:pt x="13262" y="25658"/>
                      <a:pt x="11447" y="25658"/>
                    </a:cubicBezTo>
                    <a:cubicBezTo>
                      <a:pt x="11391" y="25658"/>
                      <a:pt x="11334" y="25657"/>
                      <a:pt x="11276" y="25656"/>
                    </a:cubicBezTo>
                    <a:cubicBezTo>
                      <a:pt x="10940" y="25723"/>
                      <a:pt x="10520" y="25755"/>
                      <a:pt x="10059" y="25755"/>
                    </a:cubicBezTo>
                    <a:cubicBezTo>
                      <a:pt x="9546" y="25755"/>
                      <a:pt x="8983" y="25716"/>
                      <a:pt x="8428" y="25639"/>
                    </a:cubicBezTo>
                    <a:cubicBezTo>
                      <a:pt x="7971" y="25576"/>
                      <a:pt x="7405" y="25482"/>
                      <a:pt x="7007" y="25123"/>
                    </a:cubicBezTo>
                    <a:cubicBezTo>
                      <a:pt x="6888" y="25017"/>
                      <a:pt x="6758" y="24917"/>
                      <a:pt x="6815" y="24745"/>
                    </a:cubicBezTo>
                    <a:cubicBezTo>
                      <a:pt x="6865" y="24593"/>
                      <a:pt x="6997" y="24541"/>
                      <a:pt x="7146" y="24541"/>
                    </a:cubicBezTo>
                    <a:cubicBezTo>
                      <a:pt x="7164" y="24541"/>
                      <a:pt x="7182" y="24541"/>
                      <a:pt x="7201" y="24543"/>
                    </a:cubicBezTo>
                    <a:cubicBezTo>
                      <a:pt x="7282" y="24549"/>
                      <a:pt x="7364" y="24552"/>
                      <a:pt x="7445" y="24552"/>
                    </a:cubicBezTo>
                    <a:cubicBezTo>
                      <a:pt x="7862" y="24552"/>
                      <a:pt x="8274" y="24483"/>
                      <a:pt x="8701" y="24483"/>
                    </a:cubicBezTo>
                    <a:cubicBezTo>
                      <a:pt x="8869" y="24483"/>
                      <a:pt x="9041" y="24493"/>
                      <a:pt x="9216" y="24524"/>
                    </a:cubicBezTo>
                    <a:cubicBezTo>
                      <a:pt x="9371" y="24550"/>
                      <a:pt x="9530" y="24561"/>
                      <a:pt x="9690" y="24561"/>
                    </a:cubicBezTo>
                    <a:cubicBezTo>
                      <a:pt x="10283" y="24561"/>
                      <a:pt x="10905" y="24411"/>
                      <a:pt x="11506" y="24339"/>
                    </a:cubicBezTo>
                    <a:cubicBezTo>
                      <a:pt x="12319" y="24242"/>
                      <a:pt x="13105" y="24054"/>
                      <a:pt x="13848" y="23704"/>
                    </a:cubicBezTo>
                    <a:cubicBezTo>
                      <a:pt x="13942" y="23660"/>
                      <a:pt x="14026" y="23635"/>
                      <a:pt x="14095" y="23635"/>
                    </a:cubicBezTo>
                    <a:close/>
                    <a:moveTo>
                      <a:pt x="8403" y="0"/>
                    </a:moveTo>
                    <a:cubicBezTo>
                      <a:pt x="7914" y="0"/>
                      <a:pt x="7439" y="91"/>
                      <a:pt x="7028" y="494"/>
                    </a:cubicBezTo>
                    <a:cubicBezTo>
                      <a:pt x="6917" y="446"/>
                      <a:pt x="6813" y="426"/>
                      <a:pt x="6714" y="426"/>
                    </a:cubicBezTo>
                    <a:cubicBezTo>
                      <a:pt x="6170" y="426"/>
                      <a:pt x="5772" y="1030"/>
                      <a:pt x="5228" y="1030"/>
                    </a:cubicBezTo>
                    <a:cubicBezTo>
                      <a:pt x="5124" y="1030"/>
                      <a:pt x="5015" y="1008"/>
                      <a:pt x="4899" y="956"/>
                    </a:cubicBezTo>
                    <a:cubicBezTo>
                      <a:pt x="4899" y="956"/>
                      <a:pt x="4898" y="956"/>
                      <a:pt x="4897" y="956"/>
                    </a:cubicBezTo>
                    <a:cubicBezTo>
                      <a:pt x="4885" y="956"/>
                      <a:pt x="4842" y="994"/>
                      <a:pt x="4845" y="1004"/>
                    </a:cubicBezTo>
                    <a:cubicBezTo>
                      <a:pt x="5106" y="1750"/>
                      <a:pt x="3783" y="1204"/>
                      <a:pt x="4014" y="1920"/>
                    </a:cubicBezTo>
                    <a:cubicBezTo>
                      <a:pt x="3692" y="2013"/>
                      <a:pt x="3213" y="2010"/>
                      <a:pt x="3073" y="2215"/>
                    </a:cubicBezTo>
                    <a:cubicBezTo>
                      <a:pt x="2370" y="3240"/>
                      <a:pt x="1499" y="4174"/>
                      <a:pt x="1069" y="5355"/>
                    </a:cubicBezTo>
                    <a:cubicBezTo>
                      <a:pt x="793" y="6112"/>
                      <a:pt x="539" y="6863"/>
                      <a:pt x="383" y="7664"/>
                    </a:cubicBezTo>
                    <a:cubicBezTo>
                      <a:pt x="185" y="8681"/>
                      <a:pt x="1" y="9701"/>
                      <a:pt x="309" y="10667"/>
                    </a:cubicBezTo>
                    <a:cubicBezTo>
                      <a:pt x="693" y="11880"/>
                      <a:pt x="802" y="13150"/>
                      <a:pt x="1454" y="14325"/>
                    </a:cubicBezTo>
                    <a:cubicBezTo>
                      <a:pt x="1900" y="15127"/>
                      <a:pt x="2173" y="16061"/>
                      <a:pt x="2823" y="16730"/>
                    </a:cubicBezTo>
                    <a:cubicBezTo>
                      <a:pt x="4054" y="17996"/>
                      <a:pt x="4774" y="19419"/>
                      <a:pt x="4873" y="21140"/>
                    </a:cubicBezTo>
                    <a:cubicBezTo>
                      <a:pt x="4891" y="21455"/>
                      <a:pt x="5182" y="21780"/>
                      <a:pt x="5137" y="22070"/>
                    </a:cubicBezTo>
                    <a:cubicBezTo>
                      <a:pt x="4965" y="23203"/>
                      <a:pt x="5044" y="24321"/>
                      <a:pt x="5372" y="25397"/>
                    </a:cubicBezTo>
                    <a:cubicBezTo>
                      <a:pt x="5612" y="26186"/>
                      <a:pt x="6269" y="26875"/>
                      <a:pt x="7086" y="26987"/>
                    </a:cubicBezTo>
                    <a:cubicBezTo>
                      <a:pt x="7882" y="27094"/>
                      <a:pt x="8363" y="27528"/>
                      <a:pt x="8654" y="28005"/>
                    </a:cubicBezTo>
                    <a:cubicBezTo>
                      <a:pt x="9145" y="28809"/>
                      <a:pt x="9833" y="28831"/>
                      <a:pt x="10904" y="28860"/>
                    </a:cubicBezTo>
                    <a:cubicBezTo>
                      <a:pt x="10947" y="28870"/>
                      <a:pt x="10991" y="28874"/>
                      <a:pt x="11035" y="28874"/>
                    </a:cubicBezTo>
                    <a:cubicBezTo>
                      <a:pt x="11436" y="28874"/>
                      <a:pt x="11890" y="28487"/>
                      <a:pt x="12409" y="28229"/>
                    </a:cubicBezTo>
                    <a:cubicBezTo>
                      <a:pt x="13285" y="27790"/>
                      <a:pt x="13475" y="26714"/>
                      <a:pt x="14465" y="26369"/>
                    </a:cubicBezTo>
                    <a:cubicBezTo>
                      <a:pt x="14932" y="26207"/>
                      <a:pt x="15144" y="25700"/>
                      <a:pt x="15451" y="25337"/>
                    </a:cubicBezTo>
                    <a:cubicBezTo>
                      <a:pt x="15790" y="24937"/>
                      <a:pt x="15590" y="24571"/>
                      <a:pt x="15741" y="24211"/>
                    </a:cubicBezTo>
                    <a:cubicBezTo>
                      <a:pt x="16105" y="23345"/>
                      <a:pt x="15728" y="22386"/>
                      <a:pt x="16034" y="21438"/>
                    </a:cubicBezTo>
                    <a:cubicBezTo>
                      <a:pt x="16234" y="20820"/>
                      <a:pt x="16098" y="19992"/>
                      <a:pt x="16144" y="19290"/>
                    </a:cubicBezTo>
                    <a:cubicBezTo>
                      <a:pt x="16253" y="17646"/>
                      <a:pt x="16445" y="16012"/>
                      <a:pt x="17345" y="14470"/>
                    </a:cubicBezTo>
                    <a:cubicBezTo>
                      <a:pt x="18005" y="13335"/>
                      <a:pt x="18406" y="12014"/>
                      <a:pt x="18615" y="10678"/>
                    </a:cubicBezTo>
                    <a:cubicBezTo>
                      <a:pt x="18769" y="9693"/>
                      <a:pt x="18669" y="8729"/>
                      <a:pt x="18612" y="7748"/>
                    </a:cubicBezTo>
                    <a:cubicBezTo>
                      <a:pt x="18560" y="6823"/>
                      <a:pt x="17769" y="6191"/>
                      <a:pt x="17702" y="5316"/>
                    </a:cubicBezTo>
                    <a:cubicBezTo>
                      <a:pt x="17633" y="4415"/>
                      <a:pt x="16945" y="3825"/>
                      <a:pt x="16469" y="3172"/>
                    </a:cubicBezTo>
                    <a:cubicBezTo>
                      <a:pt x="16146" y="2728"/>
                      <a:pt x="15761" y="2170"/>
                      <a:pt x="15211" y="1922"/>
                    </a:cubicBezTo>
                    <a:cubicBezTo>
                      <a:pt x="14415" y="1559"/>
                      <a:pt x="13771" y="997"/>
                      <a:pt x="12917" y="677"/>
                    </a:cubicBezTo>
                    <a:cubicBezTo>
                      <a:pt x="11868" y="284"/>
                      <a:pt x="10836" y="62"/>
                      <a:pt x="9752" y="62"/>
                    </a:cubicBezTo>
                    <a:cubicBezTo>
                      <a:pt x="9722" y="62"/>
                      <a:pt x="9692" y="62"/>
                      <a:pt x="9663" y="62"/>
                    </a:cubicBezTo>
                    <a:cubicBezTo>
                      <a:pt x="9649" y="63"/>
                      <a:pt x="9635" y="63"/>
                      <a:pt x="9621" y="63"/>
                    </a:cubicBezTo>
                    <a:cubicBezTo>
                      <a:pt x="9223" y="63"/>
                      <a:pt x="8808" y="0"/>
                      <a:pt x="8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6036258" y="736150"/>
                <a:ext cx="72032" cy="105239"/>
              </a:xfrm>
              <a:custGeom>
                <a:rect b="b" l="l" r="r" t="t"/>
                <a:pathLst>
                  <a:path extrusionOk="0" h="4776" w="3269">
                    <a:moveTo>
                      <a:pt x="2562" y="1"/>
                    </a:moveTo>
                    <a:cubicBezTo>
                      <a:pt x="2367" y="1"/>
                      <a:pt x="2174" y="90"/>
                      <a:pt x="2048" y="283"/>
                    </a:cubicBezTo>
                    <a:cubicBezTo>
                      <a:pt x="1541" y="1059"/>
                      <a:pt x="1093" y="1870"/>
                      <a:pt x="640" y="2675"/>
                    </a:cubicBezTo>
                    <a:cubicBezTo>
                      <a:pt x="397" y="3107"/>
                      <a:pt x="192" y="3559"/>
                      <a:pt x="51" y="3841"/>
                    </a:cubicBezTo>
                    <a:cubicBezTo>
                      <a:pt x="1" y="4323"/>
                      <a:pt x="115" y="4585"/>
                      <a:pt x="384" y="4726"/>
                    </a:cubicBezTo>
                    <a:cubicBezTo>
                      <a:pt x="452" y="4761"/>
                      <a:pt x="518" y="4776"/>
                      <a:pt x="581" y="4776"/>
                    </a:cubicBezTo>
                    <a:cubicBezTo>
                      <a:pt x="784" y="4776"/>
                      <a:pt x="959" y="4622"/>
                      <a:pt x="1076" y="4488"/>
                    </a:cubicBezTo>
                    <a:cubicBezTo>
                      <a:pt x="2077" y="3338"/>
                      <a:pt x="2681" y="1988"/>
                      <a:pt x="3211" y="600"/>
                    </a:cubicBezTo>
                    <a:cubicBezTo>
                      <a:pt x="3269" y="446"/>
                      <a:pt x="3202" y="411"/>
                      <a:pt x="3129" y="306"/>
                    </a:cubicBezTo>
                    <a:cubicBezTo>
                      <a:pt x="2995" y="109"/>
                      <a:pt x="2777" y="1"/>
                      <a:pt x="25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5705349" y="1260012"/>
                <a:ext cx="64761" cy="95103"/>
              </a:xfrm>
              <a:custGeom>
                <a:rect b="b" l="l" r="r" t="t"/>
                <a:pathLst>
                  <a:path extrusionOk="0" h="4316" w="2939">
                    <a:moveTo>
                      <a:pt x="1812" y="1"/>
                    </a:moveTo>
                    <a:cubicBezTo>
                      <a:pt x="1546" y="1"/>
                      <a:pt x="1316" y="57"/>
                      <a:pt x="1232" y="252"/>
                    </a:cubicBezTo>
                    <a:cubicBezTo>
                      <a:pt x="810" y="1230"/>
                      <a:pt x="161" y="2156"/>
                      <a:pt x="165" y="3308"/>
                    </a:cubicBezTo>
                    <a:cubicBezTo>
                      <a:pt x="0" y="3790"/>
                      <a:pt x="392" y="4123"/>
                      <a:pt x="745" y="4286"/>
                    </a:cubicBezTo>
                    <a:cubicBezTo>
                      <a:pt x="789" y="4306"/>
                      <a:pt x="831" y="4316"/>
                      <a:pt x="871" y="4316"/>
                    </a:cubicBezTo>
                    <a:cubicBezTo>
                      <a:pt x="1112" y="4316"/>
                      <a:pt x="1264" y="3968"/>
                      <a:pt x="1373" y="3745"/>
                    </a:cubicBezTo>
                    <a:cubicBezTo>
                      <a:pt x="1861" y="2740"/>
                      <a:pt x="2336" y="1729"/>
                      <a:pt x="2793" y="710"/>
                    </a:cubicBezTo>
                    <a:cubicBezTo>
                      <a:pt x="2895" y="482"/>
                      <a:pt x="2939" y="129"/>
                      <a:pt x="2599" y="85"/>
                    </a:cubicBezTo>
                    <a:cubicBezTo>
                      <a:pt x="2369" y="54"/>
                      <a:pt x="2073" y="1"/>
                      <a:pt x="18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5626136" y="1195165"/>
                <a:ext cx="105327" cy="62932"/>
              </a:xfrm>
              <a:custGeom>
                <a:rect b="b" l="l" r="r" t="t"/>
                <a:pathLst>
                  <a:path extrusionOk="0" h="2856" w="4780">
                    <a:moveTo>
                      <a:pt x="3868" y="1"/>
                    </a:moveTo>
                    <a:cubicBezTo>
                      <a:pt x="3806" y="1"/>
                      <a:pt x="3732" y="11"/>
                      <a:pt x="3644" y="35"/>
                    </a:cubicBezTo>
                    <a:cubicBezTo>
                      <a:pt x="2472" y="349"/>
                      <a:pt x="1563" y="1052"/>
                      <a:pt x="557" y="1620"/>
                    </a:cubicBezTo>
                    <a:cubicBezTo>
                      <a:pt x="153" y="1848"/>
                      <a:pt x="0" y="2235"/>
                      <a:pt x="76" y="2558"/>
                    </a:cubicBezTo>
                    <a:cubicBezTo>
                      <a:pt x="147" y="2856"/>
                      <a:pt x="644" y="2673"/>
                      <a:pt x="911" y="2790"/>
                    </a:cubicBezTo>
                    <a:cubicBezTo>
                      <a:pt x="956" y="2790"/>
                      <a:pt x="996" y="2795"/>
                      <a:pt x="1032" y="2795"/>
                    </a:cubicBezTo>
                    <a:cubicBezTo>
                      <a:pt x="1051" y="2795"/>
                      <a:pt x="1069" y="2793"/>
                      <a:pt x="1087" y="2789"/>
                    </a:cubicBezTo>
                    <a:cubicBezTo>
                      <a:pt x="2298" y="2461"/>
                      <a:pt x="3350" y="1824"/>
                      <a:pt x="4392" y="1184"/>
                    </a:cubicBezTo>
                    <a:cubicBezTo>
                      <a:pt x="4505" y="1115"/>
                      <a:pt x="4780" y="769"/>
                      <a:pt x="4463" y="617"/>
                    </a:cubicBezTo>
                    <a:cubicBezTo>
                      <a:pt x="4191" y="487"/>
                      <a:pt x="4294" y="1"/>
                      <a:pt x="38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6094031" y="797251"/>
                <a:ext cx="81331" cy="66766"/>
              </a:xfrm>
              <a:custGeom>
                <a:rect b="b" l="l" r="r" t="t"/>
                <a:pathLst>
                  <a:path extrusionOk="0" h="3030" w="3691">
                    <a:moveTo>
                      <a:pt x="2671" y="0"/>
                    </a:moveTo>
                    <a:cubicBezTo>
                      <a:pt x="2565" y="0"/>
                      <a:pt x="2461" y="30"/>
                      <a:pt x="2365" y="103"/>
                    </a:cubicBezTo>
                    <a:cubicBezTo>
                      <a:pt x="1566" y="706"/>
                      <a:pt x="642" y="1219"/>
                      <a:pt x="228" y="2196"/>
                    </a:cubicBezTo>
                    <a:cubicBezTo>
                      <a:pt x="0" y="2734"/>
                      <a:pt x="174" y="3028"/>
                      <a:pt x="886" y="3028"/>
                    </a:cubicBezTo>
                    <a:cubicBezTo>
                      <a:pt x="889" y="3028"/>
                      <a:pt x="892" y="3028"/>
                      <a:pt x="894" y="3028"/>
                    </a:cubicBezTo>
                    <a:cubicBezTo>
                      <a:pt x="905" y="3029"/>
                      <a:pt x="915" y="3029"/>
                      <a:pt x="926" y="3029"/>
                    </a:cubicBezTo>
                    <a:cubicBezTo>
                      <a:pt x="1070" y="3029"/>
                      <a:pt x="1241" y="2912"/>
                      <a:pt x="1425" y="2779"/>
                    </a:cubicBezTo>
                    <a:cubicBezTo>
                      <a:pt x="2107" y="2282"/>
                      <a:pt x="2776" y="1812"/>
                      <a:pt x="3196" y="1039"/>
                    </a:cubicBezTo>
                    <a:cubicBezTo>
                      <a:pt x="3300" y="848"/>
                      <a:pt x="3690" y="531"/>
                      <a:pt x="3532" y="416"/>
                    </a:cubicBezTo>
                    <a:cubicBezTo>
                      <a:pt x="3302" y="247"/>
                      <a:pt x="2976" y="0"/>
                      <a:pt x="26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6122411" y="874811"/>
                <a:ext cx="97417" cy="47574"/>
              </a:xfrm>
              <a:custGeom>
                <a:rect b="b" l="l" r="r" t="t"/>
                <a:pathLst>
                  <a:path extrusionOk="0" h="2159" w="4421">
                    <a:moveTo>
                      <a:pt x="3448" y="22"/>
                    </a:moveTo>
                    <a:cubicBezTo>
                      <a:pt x="2570" y="369"/>
                      <a:pt x="1665" y="670"/>
                      <a:pt x="826" y="1088"/>
                    </a:cubicBezTo>
                    <a:cubicBezTo>
                      <a:pt x="577" y="1212"/>
                      <a:pt x="0" y="1410"/>
                      <a:pt x="212" y="1829"/>
                    </a:cubicBezTo>
                    <a:cubicBezTo>
                      <a:pt x="343" y="2089"/>
                      <a:pt x="573" y="2159"/>
                      <a:pt x="835" y="2159"/>
                    </a:cubicBezTo>
                    <a:cubicBezTo>
                      <a:pt x="1019" y="2159"/>
                      <a:pt x="1219" y="2124"/>
                      <a:pt x="1412" y="2096"/>
                    </a:cubicBezTo>
                    <a:cubicBezTo>
                      <a:pt x="2279" y="1971"/>
                      <a:pt x="3005" y="1513"/>
                      <a:pt x="3817" y="1286"/>
                    </a:cubicBezTo>
                    <a:cubicBezTo>
                      <a:pt x="4421" y="1118"/>
                      <a:pt x="4163" y="822"/>
                      <a:pt x="4146" y="493"/>
                    </a:cubicBezTo>
                    <a:cubicBezTo>
                      <a:pt x="4121" y="1"/>
                      <a:pt x="3813" y="79"/>
                      <a:pt x="3448" y="2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6" name="Google Shape;986;p25"/>
          <p:cNvSpPr txBox="1"/>
          <p:nvPr>
            <p:ph idx="1" type="subTitle"/>
          </p:nvPr>
        </p:nvSpPr>
        <p:spPr>
          <a:xfrm>
            <a:off x="5069725" y="2402275"/>
            <a:ext cx="2633700" cy="1352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Hole in student-to-student support system</a:t>
            </a:r>
            <a:endParaRPr/>
          </a:p>
          <a:p>
            <a:pPr indent="-298450" lvl="0" marL="457200" rtl="0" algn="l">
              <a:spcBef>
                <a:spcPts val="0"/>
              </a:spcBef>
              <a:spcAft>
                <a:spcPts val="0"/>
              </a:spcAft>
              <a:buSzPts val="1100"/>
              <a:buChar char="●"/>
            </a:pPr>
            <a:r>
              <a:rPr lang="en"/>
              <a:t>Creates an open atmosphere for students to discuss taboo topics</a:t>
            </a:r>
            <a:endParaRPr/>
          </a:p>
          <a:p>
            <a:pPr indent="-298450" lvl="0" marL="457200" rtl="0" algn="l">
              <a:spcBef>
                <a:spcPts val="0"/>
              </a:spcBef>
              <a:spcAft>
                <a:spcPts val="0"/>
              </a:spcAft>
              <a:buSzPts val="1100"/>
              <a:buChar char="●"/>
            </a:pPr>
            <a:r>
              <a:rPr lang="en"/>
              <a:t>Build a supportive community </a:t>
            </a:r>
            <a:endParaRPr/>
          </a:p>
          <a:p>
            <a:pPr indent="0" lvl="0" marL="0" rtl="0" algn="l">
              <a:spcBef>
                <a:spcPts val="0"/>
              </a:spcBef>
              <a:spcAft>
                <a:spcPts val="0"/>
              </a:spcAft>
              <a:buNone/>
            </a:pPr>
            <a:r>
              <a:t/>
            </a:r>
            <a:endParaRPr/>
          </a:p>
        </p:txBody>
      </p:sp>
      <p:sp>
        <p:nvSpPr>
          <p:cNvPr id="987" name="Google Shape;987;p25"/>
          <p:cNvSpPr txBox="1"/>
          <p:nvPr>
            <p:ph type="ctrTitle"/>
          </p:nvPr>
        </p:nvSpPr>
        <p:spPr>
          <a:xfrm>
            <a:off x="5069722" y="1669375"/>
            <a:ext cx="26622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MEETING NEEDS OF COMMUNITY</a:t>
            </a:r>
            <a:endParaRPr/>
          </a:p>
        </p:txBody>
      </p:sp>
      <p:grpSp>
        <p:nvGrpSpPr>
          <p:cNvPr id="988" name="Google Shape;988;p25"/>
          <p:cNvGrpSpPr/>
          <p:nvPr/>
        </p:nvGrpSpPr>
        <p:grpSpPr>
          <a:xfrm>
            <a:off x="4800648" y="1328428"/>
            <a:ext cx="3200321" cy="3396282"/>
            <a:chOff x="2130375" y="1404625"/>
            <a:chExt cx="2197419" cy="3396282"/>
          </a:xfrm>
        </p:grpSpPr>
        <p:sp>
          <p:nvSpPr>
            <p:cNvPr id="989" name="Google Shape;989;p25"/>
            <p:cNvSpPr/>
            <p:nvPr/>
          </p:nvSpPr>
          <p:spPr>
            <a:xfrm>
              <a:off x="2202227" y="4066539"/>
              <a:ext cx="2027569" cy="703808"/>
            </a:xfrm>
            <a:custGeom>
              <a:rect b="b" l="l" r="r" t="t"/>
              <a:pathLst>
                <a:path extrusionOk="0" h="38407" w="93243">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2130375" y="1404625"/>
              <a:ext cx="2197419" cy="3396282"/>
            </a:xfrm>
            <a:custGeom>
              <a:rect b="b" l="l" r="r" t="t"/>
              <a:pathLst>
                <a:path extrusionOk="0" h="185336" w="101054">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25"/>
          <p:cNvGrpSpPr/>
          <p:nvPr/>
        </p:nvGrpSpPr>
        <p:grpSpPr>
          <a:xfrm>
            <a:off x="5872676" y="418800"/>
            <a:ext cx="1056271" cy="1412436"/>
            <a:chOff x="2687876" y="495000"/>
            <a:chExt cx="1056271" cy="1412436"/>
          </a:xfrm>
        </p:grpSpPr>
        <p:sp>
          <p:nvSpPr>
            <p:cNvPr id="992" name="Google Shape;992;p25"/>
            <p:cNvSpPr/>
            <p:nvPr/>
          </p:nvSpPr>
          <p:spPr>
            <a:xfrm>
              <a:off x="2687876" y="495000"/>
              <a:ext cx="1056271" cy="1412436"/>
            </a:xfrm>
            <a:custGeom>
              <a:rect b="b" l="l" r="r" t="t"/>
              <a:pathLst>
                <a:path extrusionOk="0" h="77077" w="57641">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2687876" y="495000"/>
              <a:ext cx="1056271" cy="1412436"/>
            </a:xfrm>
            <a:custGeom>
              <a:rect b="b" l="l" r="r" t="t"/>
              <a:pathLst>
                <a:path extrusionOk="0" h="77077" w="57641">
                  <a:moveTo>
                    <a:pt x="26832" y="2009"/>
                  </a:moveTo>
                  <a:cubicBezTo>
                    <a:pt x="27372" y="2009"/>
                    <a:pt x="27982" y="2107"/>
                    <a:pt x="28530" y="2114"/>
                  </a:cubicBezTo>
                  <a:cubicBezTo>
                    <a:pt x="28538" y="2114"/>
                    <a:pt x="28545" y="2114"/>
                    <a:pt x="28553" y="2114"/>
                  </a:cubicBezTo>
                  <a:cubicBezTo>
                    <a:pt x="28837" y="2114"/>
                    <a:pt x="29104" y="2055"/>
                    <a:pt x="29378" y="2042"/>
                  </a:cubicBezTo>
                  <a:cubicBezTo>
                    <a:pt x="29506" y="2037"/>
                    <a:pt x="29633" y="2034"/>
                    <a:pt x="29760" y="2034"/>
                  </a:cubicBezTo>
                  <a:cubicBezTo>
                    <a:pt x="30881" y="2034"/>
                    <a:pt x="31986" y="2232"/>
                    <a:pt x="33100" y="2304"/>
                  </a:cubicBezTo>
                  <a:cubicBezTo>
                    <a:pt x="35226" y="2442"/>
                    <a:pt x="37204" y="3086"/>
                    <a:pt x="39183" y="3818"/>
                  </a:cubicBezTo>
                  <a:cubicBezTo>
                    <a:pt x="39994" y="4118"/>
                    <a:pt x="40909" y="4353"/>
                    <a:pt x="41547" y="4830"/>
                  </a:cubicBezTo>
                  <a:cubicBezTo>
                    <a:pt x="42728" y="5713"/>
                    <a:pt x="44199" y="6023"/>
                    <a:pt x="45308" y="7022"/>
                  </a:cubicBezTo>
                  <a:cubicBezTo>
                    <a:pt x="46572" y="8162"/>
                    <a:pt x="47988" y="9088"/>
                    <a:pt x="49041" y="10511"/>
                  </a:cubicBezTo>
                  <a:cubicBezTo>
                    <a:pt x="49431" y="11037"/>
                    <a:pt x="49884" y="11691"/>
                    <a:pt x="50453" y="12197"/>
                  </a:cubicBezTo>
                  <a:cubicBezTo>
                    <a:pt x="51094" y="12765"/>
                    <a:pt x="51667" y="13595"/>
                    <a:pt x="51941" y="14564"/>
                  </a:cubicBezTo>
                  <a:cubicBezTo>
                    <a:pt x="52223" y="15561"/>
                    <a:pt x="52845" y="16457"/>
                    <a:pt x="53195" y="17441"/>
                  </a:cubicBezTo>
                  <a:cubicBezTo>
                    <a:pt x="53611" y="18609"/>
                    <a:pt x="53959" y="19809"/>
                    <a:pt x="54205" y="21024"/>
                  </a:cubicBezTo>
                  <a:cubicBezTo>
                    <a:pt x="54300" y="21491"/>
                    <a:pt x="54507" y="21903"/>
                    <a:pt x="54604" y="22361"/>
                  </a:cubicBezTo>
                  <a:cubicBezTo>
                    <a:pt x="55046" y="24411"/>
                    <a:pt x="55153" y="26496"/>
                    <a:pt x="55023" y="28569"/>
                  </a:cubicBezTo>
                  <a:cubicBezTo>
                    <a:pt x="54942" y="29852"/>
                    <a:pt x="54904" y="31146"/>
                    <a:pt x="54732" y="32422"/>
                  </a:cubicBezTo>
                  <a:cubicBezTo>
                    <a:pt x="54633" y="33151"/>
                    <a:pt x="54453" y="33890"/>
                    <a:pt x="54172" y="34567"/>
                  </a:cubicBezTo>
                  <a:cubicBezTo>
                    <a:pt x="53866" y="35306"/>
                    <a:pt x="54009" y="36144"/>
                    <a:pt x="53613" y="36831"/>
                  </a:cubicBezTo>
                  <a:cubicBezTo>
                    <a:pt x="53081" y="37751"/>
                    <a:pt x="53279" y="38838"/>
                    <a:pt x="52811" y="39802"/>
                  </a:cubicBezTo>
                  <a:cubicBezTo>
                    <a:pt x="52433" y="40580"/>
                    <a:pt x="52380" y="41528"/>
                    <a:pt x="52066" y="42374"/>
                  </a:cubicBezTo>
                  <a:cubicBezTo>
                    <a:pt x="51718" y="43313"/>
                    <a:pt x="51549" y="44391"/>
                    <a:pt x="51065" y="45193"/>
                  </a:cubicBezTo>
                  <a:cubicBezTo>
                    <a:pt x="50199" y="46629"/>
                    <a:pt x="49665" y="48226"/>
                    <a:pt x="48697" y="49611"/>
                  </a:cubicBezTo>
                  <a:cubicBezTo>
                    <a:pt x="47960" y="50664"/>
                    <a:pt x="47281" y="51773"/>
                    <a:pt x="46608" y="52863"/>
                  </a:cubicBezTo>
                  <a:cubicBezTo>
                    <a:pt x="46100" y="53685"/>
                    <a:pt x="45462" y="54365"/>
                    <a:pt x="44935" y="55141"/>
                  </a:cubicBezTo>
                  <a:cubicBezTo>
                    <a:pt x="44433" y="55879"/>
                    <a:pt x="43632" y="56445"/>
                    <a:pt x="43305" y="57157"/>
                  </a:cubicBezTo>
                  <a:cubicBezTo>
                    <a:pt x="43027" y="57764"/>
                    <a:pt x="42542" y="58167"/>
                    <a:pt x="42277" y="58737"/>
                  </a:cubicBezTo>
                  <a:cubicBezTo>
                    <a:pt x="42219" y="58859"/>
                    <a:pt x="42153" y="59151"/>
                    <a:pt x="41937" y="59151"/>
                  </a:cubicBezTo>
                  <a:cubicBezTo>
                    <a:pt x="41872" y="59151"/>
                    <a:pt x="41794" y="59126"/>
                    <a:pt x="41700" y="59062"/>
                  </a:cubicBezTo>
                  <a:cubicBezTo>
                    <a:pt x="41697" y="59060"/>
                    <a:pt x="41693" y="59059"/>
                    <a:pt x="41688" y="59059"/>
                  </a:cubicBezTo>
                  <a:cubicBezTo>
                    <a:pt x="41628" y="59059"/>
                    <a:pt x="41432" y="59200"/>
                    <a:pt x="41438" y="59217"/>
                  </a:cubicBezTo>
                  <a:cubicBezTo>
                    <a:pt x="41655" y="59773"/>
                    <a:pt x="41029" y="59916"/>
                    <a:pt x="40920" y="60302"/>
                  </a:cubicBezTo>
                  <a:cubicBezTo>
                    <a:pt x="40872" y="60472"/>
                    <a:pt x="40816" y="60601"/>
                    <a:pt x="40637" y="60659"/>
                  </a:cubicBezTo>
                  <a:cubicBezTo>
                    <a:pt x="40231" y="60795"/>
                    <a:pt x="39921" y="61002"/>
                    <a:pt x="39975" y="61511"/>
                  </a:cubicBezTo>
                  <a:cubicBezTo>
                    <a:pt x="39984" y="61592"/>
                    <a:pt x="39880" y="61724"/>
                    <a:pt x="39794" y="61772"/>
                  </a:cubicBezTo>
                  <a:cubicBezTo>
                    <a:pt x="38878" y="62275"/>
                    <a:pt x="38669" y="63375"/>
                    <a:pt x="37889" y="64043"/>
                  </a:cubicBezTo>
                  <a:cubicBezTo>
                    <a:pt x="37600" y="64289"/>
                    <a:pt x="37186" y="64768"/>
                    <a:pt x="36946" y="65235"/>
                  </a:cubicBezTo>
                  <a:cubicBezTo>
                    <a:pt x="36808" y="65502"/>
                    <a:pt x="36672" y="65812"/>
                    <a:pt x="36180" y="65827"/>
                  </a:cubicBezTo>
                  <a:cubicBezTo>
                    <a:pt x="35744" y="65841"/>
                    <a:pt x="35788" y="66511"/>
                    <a:pt x="35437" y="66845"/>
                  </a:cubicBezTo>
                  <a:cubicBezTo>
                    <a:pt x="34725" y="67522"/>
                    <a:pt x="34146" y="68394"/>
                    <a:pt x="33506" y="69131"/>
                  </a:cubicBezTo>
                  <a:cubicBezTo>
                    <a:pt x="32001" y="70866"/>
                    <a:pt x="30826" y="72970"/>
                    <a:pt x="28670" y="74071"/>
                  </a:cubicBezTo>
                  <a:cubicBezTo>
                    <a:pt x="28498" y="74158"/>
                    <a:pt x="28428" y="74172"/>
                    <a:pt x="28453" y="74397"/>
                  </a:cubicBezTo>
                  <a:cubicBezTo>
                    <a:pt x="28494" y="74790"/>
                    <a:pt x="28104" y="74853"/>
                    <a:pt x="27853" y="74962"/>
                  </a:cubicBezTo>
                  <a:cubicBezTo>
                    <a:pt x="27807" y="74981"/>
                    <a:pt x="27769" y="74990"/>
                    <a:pt x="27736" y="74990"/>
                  </a:cubicBezTo>
                  <a:cubicBezTo>
                    <a:pt x="27543" y="74990"/>
                    <a:pt x="27536" y="74700"/>
                    <a:pt x="27433" y="74583"/>
                  </a:cubicBezTo>
                  <a:cubicBezTo>
                    <a:pt x="27075" y="74174"/>
                    <a:pt x="26441" y="73963"/>
                    <a:pt x="26447" y="73279"/>
                  </a:cubicBezTo>
                  <a:cubicBezTo>
                    <a:pt x="25495" y="73228"/>
                    <a:pt x="25664" y="71783"/>
                    <a:pt x="24597" y="71783"/>
                  </a:cubicBezTo>
                  <a:cubicBezTo>
                    <a:pt x="24584" y="71783"/>
                    <a:pt x="24572" y="71783"/>
                    <a:pt x="24559" y="71783"/>
                  </a:cubicBezTo>
                  <a:cubicBezTo>
                    <a:pt x="24557" y="71783"/>
                    <a:pt x="24555" y="71783"/>
                    <a:pt x="24553" y="71783"/>
                  </a:cubicBezTo>
                  <a:cubicBezTo>
                    <a:pt x="24280" y="71783"/>
                    <a:pt x="24189" y="71158"/>
                    <a:pt x="23970" y="70846"/>
                  </a:cubicBezTo>
                  <a:cubicBezTo>
                    <a:pt x="23535" y="70230"/>
                    <a:pt x="22733" y="69977"/>
                    <a:pt x="22515" y="69124"/>
                  </a:cubicBezTo>
                  <a:cubicBezTo>
                    <a:pt x="22355" y="68502"/>
                    <a:pt x="21469" y="68389"/>
                    <a:pt x="21138" y="67702"/>
                  </a:cubicBezTo>
                  <a:cubicBezTo>
                    <a:pt x="20578" y="66543"/>
                    <a:pt x="19470" y="65771"/>
                    <a:pt x="18695" y="64736"/>
                  </a:cubicBezTo>
                  <a:cubicBezTo>
                    <a:pt x="18264" y="64160"/>
                    <a:pt x="17926" y="63364"/>
                    <a:pt x="17088" y="63053"/>
                  </a:cubicBezTo>
                  <a:cubicBezTo>
                    <a:pt x="16399" y="62797"/>
                    <a:pt x="16080" y="62040"/>
                    <a:pt x="15728" y="61457"/>
                  </a:cubicBezTo>
                  <a:cubicBezTo>
                    <a:pt x="15302" y="60752"/>
                    <a:pt x="14681" y="60218"/>
                    <a:pt x="14285" y="59486"/>
                  </a:cubicBezTo>
                  <a:cubicBezTo>
                    <a:pt x="13862" y="58699"/>
                    <a:pt x="13218" y="58041"/>
                    <a:pt x="12870" y="57186"/>
                  </a:cubicBezTo>
                  <a:cubicBezTo>
                    <a:pt x="12729" y="56838"/>
                    <a:pt x="12383" y="56566"/>
                    <a:pt x="12100" y="56291"/>
                  </a:cubicBezTo>
                  <a:cubicBezTo>
                    <a:pt x="11967" y="56161"/>
                    <a:pt x="11688" y="56122"/>
                    <a:pt x="12133" y="55841"/>
                  </a:cubicBezTo>
                  <a:cubicBezTo>
                    <a:pt x="11395" y="55512"/>
                    <a:pt x="11555" y="54570"/>
                    <a:pt x="10931" y="54239"/>
                  </a:cubicBezTo>
                  <a:cubicBezTo>
                    <a:pt x="10474" y="53997"/>
                    <a:pt x="10403" y="53616"/>
                    <a:pt x="10172" y="53260"/>
                  </a:cubicBezTo>
                  <a:cubicBezTo>
                    <a:pt x="9841" y="52748"/>
                    <a:pt x="9736" y="52067"/>
                    <a:pt x="9288" y="51698"/>
                  </a:cubicBezTo>
                  <a:cubicBezTo>
                    <a:pt x="8769" y="51271"/>
                    <a:pt x="8507" y="50787"/>
                    <a:pt x="8497" y="50174"/>
                  </a:cubicBezTo>
                  <a:cubicBezTo>
                    <a:pt x="8492" y="49701"/>
                    <a:pt x="8098" y="49456"/>
                    <a:pt x="7934" y="49087"/>
                  </a:cubicBezTo>
                  <a:cubicBezTo>
                    <a:pt x="7683" y="48525"/>
                    <a:pt x="7596" y="47782"/>
                    <a:pt x="7020" y="47420"/>
                  </a:cubicBezTo>
                  <a:cubicBezTo>
                    <a:pt x="6604" y="47159"/>
                    <a:pt x="6685" y="46693"/>
                    <a:pt x="6652" y="46437"/>
                  </a:cubicBezTo>
                  <a:cubicBezTo>
                    <a:pt x="6532" y="45499"/>
                    <a:pt x="5449" y="44970"/>
                    <a:pt x="5669" y="43945"/>
                  </a:cubicBezTo>
                  <a:cubicBezTo>
                    <a:pt x="5737" y="43630"/>
                    <a:pt x="5328" y="43767"/>
                    <a:pt x="5292" y="43391"/>
                  </a:cubicBezTo>
                  <a:cubicBezTo>
                    <a:pt x="5166" y="42109"/>
                    <a:pt x="4416" y="41014"/>
                    <a:pt x="3906" y="39850"/>
                  </a:cubicBezTo>
                  <a:cubicBezTo>
                    <a:pt x="3802" y="39612"/>
                    <a:pt x="3811" y="39339"/>
                    <a:pt x="3778" y="39153"/>
                  </a:cubicBezTo>
                  <a:cubicBezTo>
                    <a:pt x="3539" y="37765"/>
                    <a:pt x="2945" y="36487"/>
                    <a:pt x="2642" y="35135"/>
                  </a:cubicBezTo>
                  <a:cubicBezTo>
                    <a:pt x="2438" y="34229"/>
                    <a:pt x="2635" y="33242"/>
                    <a:pt x="2522" y="32306"/>
                  </a:cubicBezTo>
                  <a:cubicBezTo>
                    <a:pt x="2239" y="29987"/>
                    <a:pt x="2615" y="27694"/>
                    <a:pt x="2717" y="25392"/>
                  </a:cubicBezTo>
                  <a:cubicBezTo>
                    <a:pt x="2758" y="24432"/>
                    <a:pt x="3131" y="23488"/>
                    <a:pt x="3437" y="22590"/>
                  </a:cubicBezTo>
                  <a:cubicBezTo>
                    <a:pt x="3971" y="21021"/>
                    <a:pt x="4475" y="19421"/>
                    <a:pt x="5360" y="17982"/>
                  </a:cubicBezTo>
                  <a:cubicBezTo>
                    <a:pt x="5757" y="17336"/>
                    <a:pt x="6483" y="16693"/>
                    <a:pt x="6517" y="16080"/>
                  </a:cubicBezTo>
                  <a:cubicBezTo>
                    <a:pt x="6566" y="15192"/>
                    <a:pt x="7724" y="15130"/>
                    <a:pt x="7524" y="14266"/>
                  </a:cubicBezTo>
                  <a:cubicBezTo>
                    <a:pt x="8486" y="13757"/>
                    <a:pt x="8555" y="12475"/>
                    <a:pt x="9394" y="11975"/>
                  </a:cubicBezTo>
                  <a:cubicBezTo>
                    <a:pt x="9842" y="11708"/>
                    <a:pt x="10123" y="11625"/>
                    <a:pt x="10015" y="11087"/>
                  </a:cubicBezTo>
                  <a:cubicBezTo>
                    <a:pt x="10009" y="11056"/>
                    <a:pt x="10085" y="10973"/>
                    <a:pt x="10120" y="10973"/>
                  </a:cubicBezTo>
                  <a:cubicBezTo>
                    <a:pt x="10121" y="10973"/>
                    <a:pt x="10121" y="10973"/>
                    <a:pt x="10121" y="10973"/>
                  </a:cubicBezTo>
                  <a:cubicBezTo>
                    <a:pt x="10141" y="10974"/>
                    <a:pt x="10160" y="10975"/>
                    <a:pt x="10178" y="10975"/>
                  </a:cubicBezTo>
                  <a:cubicBezTo>
                    <a:pt x="11125" y="10975"/>
                    <a:pt x="11060" y="9841"/>
                    <a:pt x="11791" y="9473"/>
                  </a:cubicBezTo>
                  <a:cubicBezTo>
                    <a:pt x="12281" y="9225"/>
                    <a:pt x="12683" y="8382"/>
                    <a:pt x="13149" y="7970"/>
                  </a:cubicBezTo>
                  <a:cubicBezTo>
                    <a:pt x="13706" y="7478"/>
                    <a:pt x="14281" y="6900"/>
                    <a:pt x="15012" y="6546"/>
                  </a:cubicBezTo>
                  <a:cubicBezTo>
                    <a:pt x="15535" y="6291"/>
                    <a:pt x="15908" y="5744"/>
                    <a:pt x="16476" y="5480"/>
                  </a:cubicBezTo>
                  <a:cubicBezTo>
                    <a:pt x="17148" y="5169"/>
                    <a:pt x="17617" y="4587"/>
                    <a:pt x="18407" y="4353"/>
                  </a:cubicBezTo>
                  <a:cubicBezTo>
                    <a:pt x="19117" y="4140"/>
                    <a:pt x="19815" y="3650"/>
                    <a:pt x="20558" y="3461"/>
                  </a:cubicBezTo>
                  <a:cubicBezTo>
                    <a:pt x="21511" y="3219"/>
                    <a:pt x="22407" y="2845"/>
                    <a:pt x="23326" y="2527"/>
                  </a:cubicBezTo>
                  <a:cubicBezTo>
                    <a:pt x="24201" y="2223"/>
                    <a:pt x="25123" y="2460"/>
                    <a:pt x="26054" y="2119"/>
                  </a:cubicBezTo>
                  <a:cubicBezTo>
                    <a:pt x="26280" y="2037"/>
                    <a:pt x="26546" y="2009"/>
                    <a:pt x="26832" y="2009"/>
                  </a:cubicBezTo>
                  <a:close/>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5"/>
            <p:cNvGrpSpPr/>
            <p:nvPr/>
          </p:nvGrpSpPr>
          <p:grpSpPr>
            <a:xfrm>
              <a:off x="2916086" y="727587"/>
              <a:ext cx="625995" cy="785831"/>
              <a:chOff x="2937349" y="720503"/>
              <a:chExt cx="625995" cy="785831"/>
            </a:xfrm>
          </p:grpSpPr>
          <p:sp>
            <p:nvSpPr>
              <p:cNvPr id="995" name="Google Shape;995;p25"/>
              <p:cNvSpPr/>
              <p:nvPr/>
            </p:nvSpPr>
            <p:spPr>
              <a:xfrm>
                <a:off x="3146431" y="1336864"/>
                <a:ext cx="46381" cy="169470"/>
              </a:xfrm>
              <a:custGeom>
                <a:rect b="b" l="l" r="r" t="t"/>
                <a:pathLst>
                  <a:path extrusionOk="0" h="9248" w="2531">
                    <a:moveTo>
                      <a:pt x="1298" y="0"/>
                    </a:moveTo>
                    <a:cubicBezTo>
                      <a:pt x="1289" y="0"/>
                      <a:pt x="1283" y="1"/>
                      <a:pt x="1281" y="4"/>
                    </a:cubicBezTo>
                    <a:cubicBezTo>
                      <a:pt x="1004" y="465"/>
                      <a:pt x="265" y="398"/>
                      <a:pt x="200" y="1190"/>
                    </a:cubicBezTo>
                    <a:cubicBezTo>
                      <a:pt x="0" y="3642"/>
                      <a:pt x="11" y="6090"/>
                      <a:pt x="70" y="8545"/>
                    </a:cubicBezTo>
                    <a:cubicBezTo>
                      <a:pt x="84" y="9126"/>
                      <a:pt x="573" y="9042"/>
                      <a:pt x="858" y="9141"/>
                    </a:cubicBezTo>
                    <a:cubicBezTo>
                      <a:pt x="1041" y="9203"/>
                      <a:pt x="1318" y="9154"/>
                      <a:pt x="1558" y="9218"/>
                    </a:cubicBezTo>
                    <a:cubicBezTo>
                      <a:pt x="1634" y="9238"/>
                      <a:pt x="1702" y="9247"/>
                      <a:pt x="1761" y="9247"/>
                    </a:cubicBezTo>
                    <a:cubicBezTo>
                      <a:pt x="2021" y="9247"/>
                      <a:pt x="2131" y="9059"/>
                      <a:pt x="2193" y="8716"/>
                    </a:cubicBezTo>
                    <a:cubicBezTo>
                      <a:pt x="2349" y="7843"/>
                      <a:pt x="2089" y="6971"/>
                      <a:pt x="2195" y="6125"/>
                    </a:cubicBezTo>
                    <a:cubicBezTo>
                      <a:pt x="2355" y="4860"/>
                      <a:pt x="2239" y="3599"/>
                      <a:pt x="2342" y="2213"/>
                    </a:cubicBezTo>
                    <a:cubicBezTo>
                      <a:pt x="2530" y="1393"/>
                      <a:pt x="1770" y="812"/>
                      <a:pt x="1461" y="58"/>
                    </a:cubicBezTo>
                    <a:cubicBezTo>
                      <a:pt x="1447" y="26"/>
                      <a:pt x="1340" y="0"/>
                      <a:pt x="1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3366014" y="720503"/>
                <a:ext cx="74656" cy="151969"/>
              </a:xfrm>
              <a:custGeom>
                <a:rect b="b" l="l" r="r" t="t"/>
                <a:pathLst>
                  <a:path extrusionOk="0" h="8293" w="4074">
                    <a:moveTo>
                      <a:pt x="3203" y="0"/>
                    </a:moveTo>
                    <a:cubicBezTo>
                      <a:pt x="3181" y="0"/>
                      <a:pt x="3162" y="2"/>
                      <a:pt x="3145" y="5"/>
                    </a:cubicBezTo>
                    <a:cubicBezTo>
                      <a:pt x="3057" y="21"/>
                      <a:pt x="2961" y="25"/>
                      <a:pt x="2860" y="25"/>
                    </a:cubicBezTo>
                    <a:cubicBezTo>
                      <a:pt x="2763" y="25"/>
                      <a:pt x="2663" y="21"/>
                      <a:pt x="2564" y="21"/>
                    </a:cubicBezTo>
                    <a:cubicBezTo>
                      <a:pt x="2166" y="21"/>
                      <a:pt x="1777" y="77"/>
                      <a:pt x="1666" y="641"/>
                    </a:cubicBezTo>
                    <a:cubicBezTo>
                      <a:pt x="1421" y="1899"/>
                      <a:pt x="846" y="3081"/>
                      <a:pt x="749" y="4364"/>
                    </a:cubicBezTo>
                    <a:cubicBezTo>
                      <a:pt x="692" y="5118"/>
                      <a:pt x="106" y="5708"/>
                      <a:pt x="203" y="6552"/>
                    </a:cubicBezTo>
                    <a:cubicBezTo>
                      <a:pt x="1" y="7084"/>
                      <a:pt x="559" y="7493"/>
                      <a:pt x="596" y="8044"/>
                    </a:cubicBezTo>
                    <a:cubicBezTo>
                      <a:pt x="608" y="8208"/>
                      <a:pt x="749" y="8293"/>
                      <a:pt x="900" y="8293"/>
                    </a:cubicBezTo>
                    <a:cubicBezTo>
                      <a:pt x="953" y="8293"/>
                      <a:pt x="1007" y="8283"/>
                      <a:pt x="1057" y="8261"/>
                    </a:cubicBezTo>
                    <a:cubicBezTo>
                      <a:pt x="1585" y="8039"/>
                      <a:pt x="2258" y="8085"/>
                      <a:pt x="2354" y="7186"/>
                    </a:cubicBezTo>
                    <a:cubicBezTo>
                      <a:pt x="2419" y="6597"/>
                      <a:pt x="2535" y="6014"/>
                      <a:pt x="2701" y="5445"/>
                    </a:cubicBezTo>
                    <a:cubicBezTo>
                      <a:pt x="3133" y="3962"/>
                      <a:pt x="3398" y="2428"/>
                      <a:pt x="3849" y="952"/>
                    </a:cubicBezTo>
                    <a:cubicBezTo>
                      <a:pt x="4073" y="220"/>
                      <a:pt x="3463" y="0"/>
                      <a:pt x="3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3014831" y="1328947"/>
                <a:ext cx="102913" cy="144181"/>
              </a:xfrm>
              <a:custGeom>
                <a:rect b="b" l="l" r="r" t="t"/>
                <a:pathLst>
                  <a:path extrusionOk="0" h="7868" w="5616">
                    <a:moveTo>
                      <a:pt x="4674" y="0"/>
                    </a:moveTo>
                    <a:cubicBezTo>
                      <a:pt x="4590" y="0"/>
                      <a:pt x="4499" y="6"/>
                      <a:pt x="4402" y="16"/>
                    </a:cubicBezTo>
                    <a:cubicBezTo>
                      <a:pt x="3744" y="87"/>
                      <a:pt x="3199" y="418"/>
                      <a:pt x="2888" y="988"/>
                    </a:cubicBezTo>
                    <a:cubicBezTo>
                      <a:pt x="2216" y="2220"/>
                      <a:pt x="1588" y="3477"/>
                      <a:pt x="968" y="4738"/>
                    </a:cubicBezTo>
                    <a:cubicBezTo>
                      <a:pt x="662" y="5357"/>
                      <a:pt x="416" y="6003"/>
                      <a:pt x="118" y="6696"/>
                    </a:cubicBezTo>
                    <a:cubicBezTo>
                      <a:pt x="450" y="6943"/>
                      <a:pt x="1" y="7490"/>
                      <a:pt x="477" y="7684"/>
                    </a:cubicBezTo>
                    <a:cubicBezTo>
                      <a:pt x="646" y="7753"/>
                      <a:pt x="878" y="7867"/>
                      <a:pt x="1073" y="7867"/>
                    </a:cubicBezTo>
                    <a:cubicBezTo>
                      <a:pt x="1193" y="7867"/>
                      <a:pt x="1299" y="7824"/>
                      <a:pt x="1366" y="7698"/>
                    </a:cubicBezTo>
                    <a:cubicBezTo>
                      <a:pt x="1574" y="7308"/>
                      <a:pt x="1930" y="7102"/>
                      <a:pt x="2189" y="6789"/>
                    </a:cubicBezTo>
                    <a:cubicBezTo>
                      <a:pt x="3054" y="5747"/>
                      <a:pt x="3477" y="4464"/>
                      <a:pt x="4168" y="3329"/>
                    </a:cubicBezTo>
                    <a:cubicBezTo>
                      <a:pt x="4585" y="2645"/>
                      <a:pt x="4880" y="1873"/>
                      <a:pt x="5241" y="1145"/>
                    </a:cubicBezTo>
                    <a:cubicBezTo>
                      <a:pt x="5616" y="389"/>
                      <a:pt x="5397" y="0"/>
                      <a:pt x="46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3218398" y="1338513"/>
                <a:ext cx="94191" cy="131940"/>
              </a:xfrm>
              <a:custGeom>
                <a:rect b="b" l="l" r="r" t="t"/>
                <a:pathLst>
                  <a:path extrusionOk="0" h="7200" w="5140">
                    <a:moveTo>
                      <a:pt x="1382" y="0"/>
                    </a:moveTo>
                    <a:cubicBezTo>
                      <a:pt x="1294" y="0"/>
                      <a:pt x="1199" y="10"/>
                      <a:pt x="1096" y="30"/>
                    </a:cubicBezTo>
                    <a:cubicBezTo>
                      <a:pt x="1095" y="30"/>
                      <a:pt x="1094" y="30"/>
                      <a:pt x="1093" y="30"/>
                    </a:cubicBezTo>
                    <a:cubicBezTo>
                      <a:pt x="284" y="30"/>
                      <a:pt x="1" y="514"/>
                      <a:pt x="254" y="1333"/>
                    </a:cubicBezTo>
                    <a:cubicBezTo>
                      <a:pt x="363" y="1686"/>
                      <a:pt x="590" y="1949"/>
                      <a:pt x="759" y="2250"/>
                    </a:cubicBezTo>
                    <a:cubicBezTo>
                      <a:pt x="1632" y="3807"/>
                      <a:pt x="2258" y="5501"/>
                      <a:pt x="3427" y="6901"/>
                    </a:cubicBezTo>
                    <a:cubicBezTo>
                      <a:pt x="3616" y="7127"/>
                      <a:pt x="3801" y="7199"/>
                      <a:pt x="3976" y="7199"/>
                    </a:cubicBezTo>
                    <a:cubicBezTo>
                      <a:pt x="4202" y="7199"/>
                      <a:pt x="4411" y="7079"/>
                      <a:pt x="4590" y="7015"/>
                    </a:cubicBezTo>
                    <a:cubicBezTo>
                      <a:pt x="4896" y="6907"/>
                      <a:pt x="5140" y="6432"/>
                      <a:pt x="5032" y="6047"/>
                    </a:cubicBezTo>
                    <a:cubicBezTo>
                      <a:pt x="4810" y="5253"/>
                      <a:pt x="4437" y="4519"/>
                      <a:pt x="4006" y="3807"/>
                    </a:cubicBezTo>
                    <a:cubicBezTo>
                      <a:pt x="3442" y="2877"/>
                      <a:pt x="2889" y="1931"/>
                      <a:pt x="2441" y="942"/>
                    </a:cubicBezTo>
                    <a:cubicBezTo>
                      <a:pt x="2192" y="394"/>
                      <a:pt x="1937" y="0"/>
                      <a:pt x="1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3454676" y="804436"/>
                <a:ext cx="108667" cy="98662"/>
              </a:xfrm>
              <a:custGeom>
                <a:rect b="b" l="l" r="r" t="t"/>
                <a:pathLst>
                  <a:path extrusionOk="0" h="5384" w="5930">
                    <a:moveTo>
                      <a:pt x="4619" y="1"/>
                    </a:moveTo>
                    <a:cubicBezTo>
                      <a:pt x="4384" y="1"/>
                      <a:pt x="4133" y="130"/>
                      <a:pt x="3833" y="398"/>
                    </a:cubicBezTo>
                    <a:cubicBezTo>
                      <a:pt x="2883" y="1245"/>
                      <a:pt x="1963" y="2124"/>
                      <a:pt x="1021" y="2980"/>
                    </a:cubicBezTo>
                    <a:cubicBezTo>
                      <a:pt x="464" y="3485"/>
                      <a:pt x="173" y="4088"/>
                      <a:pt x="62" y="4845"/>
                    </a:cubicBezTo>
                    <a:cubicBezTo>
                      <a:pt x="1" y="5264"/>
                      <a:pt x="97" y="5383"/>
                      <a:pt x="356" y="5383"/>
                    </a:cubicBezTo>
                    <a:cubicBezTo>
                      <a:pt x="416" y="5383"/>
                      <a:pt x="486" y="5377"/>
                      <a:pt x="564" y="5366"/>
                    </a:cubicBezTo>
                    <a:cubicBezTo>
                      <a:pt x="610" y="5375"/>
                      <a:pt x="655" y="5379"/>
                      <a:pt x="699" y="5379"/>
                    </a:cubicBezTo>
                    <a:cubicBezTo>
                      <a:pt x="981" y="5379"/>
                      <a:pt x="1209" y="5216"/>
                      <a:pt x="1457" y="5073"/>
                    </a:cubicBezTo>
                    <a:cubicBezTo>
                      <a:pt x="2276" y="4602"/>
                      <a:pt x="2865" y="3866"/>
                      <a:pt x="3595" y="3293"/>
                    </a:cubicBezTo>
                    <a:cubicBezTo>
                      <a:pt x="4181" y="2833"/>
                      <a:pt x="4748" y="2330"/>
                      <a:pt x="5236" y="1770"/>
                    </a:cubicBezTo>
                    <a:cubicBezTo>
                      <a:pt x="5490" y="1478"/>
                      <a:pt x="5929" y="1139"/>
                      <a:pt x="5488" y="587"/>
                    </a:cubicBezTo>
                    <a:cubicBezTo>
                      <a:pt x="5182" y="203"/>
                      <a:pt x="4914" y="1"/>
                      <a:pt x="46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3141923" y="759959"/>
                <a:ext cx="54810" cy="141689"/>
              </a:xfrm>
              <a:custGeom>
                <a:rect b="b" l="l" r="r" t="t"/>
                <a:pathLst>
                  <a:path extrusionOk="0" h="7732" w="2991">
                    <a:moveTo>
                      <a:pt x="2065" y="0"/>
                    </a:moveTo>
                    <a:cubicBezTo>
                      <a:pt x="1677" y="0"/>
                      <a:pt x="1287" y="238"/>
                      <a:pt x="1191" y="747"/>
                    </a:cubicBezTo>
                    <a:cubicBezTo>
                      <a:pt x="814" y="2739"/>
                      <a:pt x="362" y="4711"/>
                      <a:pt x="90" y="6722"/>
                    </a:cubicBezTo>
                    <a:cubicBezTo>
                      <a:pt x="0" y="7388"/>
                      <a:pt x="499" y="7732"/>
                      <a:pt x="1025" y="7732"/>
                    </a:cubicBezTo>
                    <a:cubicBezTo>
                      <a:pt x="1520" y="7732"/>
                      <a:pt x="2039" y="7428"/>
                      <a:pt x="2118" y="6803"/>
                    </a:cubicBezTo>
                    <a:cubicBezTo>
                      <a:pt x="2362" y="4847"/>
                      <a:pt x="2814" y="2931"/>
                      <a:pt x="2948" y="961"/>
                    </a:cubicBezTo>
                    <a:cubicBezTo>
                      <a:pt x="2990" y="339"/>
                      <a:pt x="2529" y="0"/>
                      <a:pt x="20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2937349" y="875670"/>
                <a:ext cx="511432" cy="392668"/>
              </a:xfrm>
              <a:custGeom>
                <a:rect b="b" l="l" r="r" t="t"/>
                <a:pathLst>
                  <a:path extrusionOk="0" h="21428" w="27909">
                    <a:moveTo>
                      <a:pt x="10552" y="0"/>
                    </a:moveTo>
                    <a:cubicBezTo>
                      <a:pt x="6692" y="0"/>
                      <a:pt x="2617" y="5107"/>
                      <a:pt x="1739" y="8228"/>
                    </a:cubicBezTo>
                    <a:cubicBezTo>
                      <a:pt x="0" y="14415"/>
                      <a:pt x="4466" y="19604"/>
                      <a:pt x="10247" y="20967"/>
                    </a:cubicBezTo>
                    <a:cubicBezTo>
                      <a:pt x="11542" y="21273"/>
                      <a:pt x="12837" y="21427"/>
                      <a:pt x="14102" y="21427"/>
                    </a:cubicBezTo>
                    <a:cubicBezTo>
                      <a:pt x="19093" y="21427"/>
                      <a:pt x="23604" y="19018"/>
                      <a:pt x="25721" y="13951"/>
                    </a:cubicBezTo>
                    <a:cubicBezTo>
                      <a:pt x="27909" y="8707"/>
                      <a:pt x="22486" y="2949"/>
                      <a:pt x="17636" y="1468"/>
                    </a:cubicBezTo>
                    <a:cubicBezTo>
                      <a:pt x="17526" y="1434"/>
                      <a:pt x="17421" y="1419"/>
                      <a:pt x="17323" y="1419"/>
                    </a:cubicBezTo>
                    <a:cubicBezTo>
                      <a:pt x="16417" y="1419"/>
                      <a:pt x="16033" y="2719"/>
                      <a:pt x="16991" y="3162"/>
                    </a:cubicBezTo>
                    <a:cubicBezTo>
                      <a:pt x="20879" y="4956"/>
                      <a:pt x="24954" y="7990"/>
                      <a:pt x="22991" y="12809"/>
                    </a:cubicBezTo>
                    <a:cubicBezTo>
                      <a:pt x="21387" y="16747"/>
                      <a:pt x="17993" y="18840"/>
                      <a:pt x="13846" y="18840"/>
                    </a:cubicBezTo>
                    <a:cubicBezTo>
                      <a:pt x="13689" y="18840"/>
                      <a:pt x="13531" y="18837"/>
                      <a:pt x="13371" y="18831"/>
                    </a:cubicBezTo>
                    <a:cubicBezTo>
                      <a:pt x="8133" y="18632"/>
                      <a:pt x="1934" y="14981"/>
                      <a:pt x="3659" y="8826"/>
                    </a:cubicBezTo>
                    <a:cubicBezTo>
                      <a:pt x="4626" y="5383"/>
                      <a:pt x="8511" y="1991"/>
                      <a:pt x="12112" y="1521"/>
                    </a:cubicBezTo>
                    <a:cubicBezTo>
                      <a:pt x="12633" y="1452"/>
                      <a:pt x="12754" y="594"/>
                      <a:pt x="12279" y="376"/>
                    </a:cubicBezTo>
                    <a:cubicBezTo>
                      <a:pt x="11716" y="117"/>
                      <a:pt x="11137" y="0"/>
                      <a:pt x="10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3243101" y="772530"/>
                <a:ext cx="90874" cy="165896"/>
              </a:xfrm>
              <a:custGeom>
                <a:rect b="b" l="l" r="r" t="t"/>
                <a:pathLst>
                  <a:path extrusionOk="0" h="9053" w="4959">
                    <a:moveTo>
                      <a:pt x="1854" y="1"/>
                    </a:moveTo>
                    <a:cubicBezTo>
                      <a:pt x="310" y="1"/>
                      <a:pt x="715" y="2029"/>
                      <a:pt x="606" y="3034"/>
                    </a:cubicBezTo>
                    <a:cubicBezTo>
                      <a:pt x="427" y="4685"/>
                      <a:pt x="0" y="6341"/>
                      <a:pt x="43" y="8002"/>
                    </a:cubicBezTo>
                    <a:cubicBezTo>
                      <a:pt x="61" y="8684"/>
                      <a:pt x="589" y="9052"/>
                      <a:pt x="1122" y="9052"/>
                    </a:cubicBezTo>
                    <a:cubicBezTo>
                      <a:pt x="1560" y="9052"/>
                      <a:pt x="2001" y="8804"/>
                      <a:pt x="2166" y="8277"/>
                    </a:cubicBezTo>
                    <a:lnTo>
                      <a:pt x="2167" y="8277"/>
                    </a:lnTo>
                    <a:cubicBezTo>
                      <a:pt x="2604" y="6885"/>
                      <a:pt x="4959" y="332"/>
                      <a:pt x="2077" y="14"/>
                    </a:cubicBezTo>
                    <a:cubicBezTo>
                      <a:pt x="1998" y="5"/>
                      <a:pt x="1924" y="1"/>
                      <a:pt x="18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3125191" y="724186"/>
                <a:ext cx="222356" cy="89811"/>
              </a:xfrm>
              <a:custGeom>
                <a:rect b="b" l="l" r="r" t="t"/>
                <a:pathLst>
                  <a:path extrusionOk="0" h="4901" w="12134">
                    <a:moveTo>
                      <a:pt x="3011" y="1"/>
                    </a:moveTo>
                    <a:cubicBezTo>
                      <a:pt x="1868" y="1"/>
                      <a:pt x="581" y="120"/>
                      <a:pt x="247" y="1365"/>
                    </a:cubicBezTo>
                    <a:cubicBezTo>
                      <a:pt x="0" y="2289"/>
                      <a:pt x="519" y="2981"/>
                      <a:pt x="1250" y="3491"/>
                    </a:cubicBezTo>
                    <a:cubicBezTo>
                      <a:pt x="1717" y="3817"/>
                      <a:pt x="2104" y="3943"/>
                      <a:pt x="2484" y="3943"/>
                    </a:cubicBezTo>
                    <a:cubicBezTo>
                      <a:pt x="2983" y="3943"/>
                      <a:pt x="3468" y="3726"/>
                      <a:pt x="4106" y="3461"/>
                    </a:cubicBezTo>
                    <a:cubicBezTo>
                      <a:pt x="4615" y="3249"/>
                      <a:pt x="4756" y="2596"/>
                      <a:pt x="4501" y="2167"/>
                    </a:cubicBezTo>
                    <a:lnTo>
                      <a:pt x="4501" y="2167"/>
                    </a:lnTo>
                    <a:cubicBezTo>
                      <a:pt x="4802" y="2160"/>
                      <a:pt x="5105" y="2153"/>
                      <a:pt x="5407" y="2153"/>
                    </a:cubicBezTo>
                    <a:cubicBezTo>
                      <a:pt x="5833" y="2153"/>
                      <a:pt x="6260" y="2167"/>
                      <a:pt x="6682" y="2213"/>
                    </a:cubicBezTo>
                    <a:cubicBezTo>
                      <a:pt x="7239" y="2274"/>
                      <a:pt x="8272" y="2743"/>
                      <a:pt x="8875" y="2743"/>
                    </a:cubicBezTo>
                    <a:cubicBezTo>
                      <a:pt x="9017" y="2743"/>
                      <a:pt x="9136" y="2717"/>
                      <a:pt x="9219" y="2653"/>
                    </a:cubicBezTo>
                    <a:lnTo>
                      <a:pt x="9219" y="2653"/>
                    </a:lnTo>
                    <a:cubicBezTo>
                      <a:pt x="8336" y="3336"/>
                      <a:pt x="8834" y="4900"/>
                      <a:pt x="9830" y="4900"/>
                    </a:cubicBezTo>
                    <a:cubicBezTo>
                      <a:pt x="9981" y="4900"/>
                      <a:pt x="10143" y="4865"/>
                      <a:pt x="10313" y="4785"/>
                    </a:cubicBezTo>
                    <a:cubicBezTo>
                      <a:pt x="12134" y="3929"/>
                      <a:pt x="11809" y="1990"/>
                      <a:pt x="10236" y="994"/>
                    </a:cubicBezTo>
                    <a:cubicBezTo>
                      <a:pt x="8803" y="87"/>
                      <a:pt x="6821" y="3"/>
                      <a:pt x="5049" y="3"/>
                    </a:cubicBezTo>
                    <a:cubicBezTo>
                      <a:pt x="4646" y="3"/>
                      <a:pt x="4253" y="8"/>
                      <a:pt x="3880" y="8"/>
                    </a:cubicBezTo>
                    <a:cubicBezTo>
                      <a:pt x="3827" y="8"/>
                      <a:pt x="3773" y="8"/>
                      <a:pt x="3721" y="7"/>
                    </a:cubicBezTo>
                    <a:cubicBezTo>
                      <a:pt x="3498" y="6"/>
                      <a:pt x="3258" y="1"/>
                      <a:pt x="30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3211177" y="765017"/>
                <a:ext cx="69250" cy="44530"/>
              </a:xfrm>
              <a:custGeom>
                <a:rect b="b" l="l" r="r" t="t"/>
                <a:pathLst>
                  <a:path extrusionOk="0" h="2430" w="3779">
                    <a:moveTo>
                      <a:pt x="1024" y="1"/>
                    </a:moveTo>
                    <a:cubicBezTo>
                      <a:pt x="696" y="1"/>
                      <a:pt x="373" y="187"/>
                      <a:pt x="220" y="484"/>
                    </a:cubicBezTo>
                    <a:cubicBezTo>
                      <a:pt x="1" y="908"/>
                      <a:pt x="134" y="1341"/>
                      <a:pt x="485" y="1646"/>
                    </a:cubicBezTo>
                    <a:cubicBezTo>
                      <a:pt x="831" y="1946"/>
                      <a:pt x="1253" y="2134"/>
                      <a:pt x="1680" y="2294"/>
                    </a:cubicBezTo>
                    <a:cubicBezTo>
                      <a:pt x="1946" y="2394"/>
                      <a:pt x="2186" y="2429"/>
                      <a:pt x="2436" y="2429"/>
                    </a:cubicBezTo>
                    <a:cubicBezTo>
                      <a:pt x="2607" y="2429"/>
                      <a:pt x="2782" y="2413"/>
                      <a:pt x="2972" y="2390"/>
                    </a:cubicBezTo>
                    <a:cubicBezTo>
                      <a:pt x="3428" y="2337"/>
                      <a:pt x="3765" y="1804"/>
                      <a:pt x="3772" y="1380"/>
                    </a:cubicBezTo>
                    <a:cubicBezTo>
                      <a:pt x="3779" y="891"/>
                      <a:pt x="3443" y="501"/>
                      <a:pt x="2997" y="346"/>
                    </a:cubicBezTo>
                    <a:cubicBezTo>
                      <a:pt x="2638" y="222"/>
                      <a:pt x="2326" y="184"/>
                      <a:pt x="1954" y="171"/>
                    </a:cubicBezTo>
                    <a:cubicBezTo>
                      <a:pt x="1739" y="165"/>
                      <a:pt x="1536" y="142"/>
                      <a:pt x="1335" y="61"/>
                    </a:cubicBezTo>
                    <a:cubicBezTo>
                      <a:pt x="1234" y="20"/>
                      <a:pt x="1129" y="1"/>
                      <a:pt x="10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3017654" y="1036829"/>
                <a:ext cx="12003" cy="64119"/>
              </a:xfrm>
              <a:custGeom>
                <a:rect b="b" l="l" r="r" t="t"/>
                <a:pathLst>
                  <a:path extrusionOk="0" h="3499" w="655">
                    <a:moveTo>
                      <a:pt x="591" y="0"/>
                    </a:moveTo>
                    <a:cubicBezTo>
                      <a:pt x="563" y="0"/>
                      <a:pt x="534" y="18"/>
                      <a:pt x="525" y="56"/>
                    </a:cubicBezTo>
                    <a:cubicBezTo>
                      <a:pt x="271" y="1155"/>
                      <a:pt x="0" y="2230"/>
                      <a:pt x="261" y="3357"/>
                    </a:cubicBezTo>
                    <a:cubicBezTo>
                      <a:pt x="283" y="3453"/>
                      <a:pt x="364" y="3498"/>
                      <a:pt x="445" y="3498"/>
                    </a:cubicBezTo>
                    <a:cubicBezTo>
                      <a:pt x="543" y="3498"/>
                      <a:pt x="642" y="3432"/>
                      <a:pt x="643" y="3312"/>
                    </a:cubicBezTo>
                    <a:cubicBezTo>
                      <a:pt x="651" y="2231"/>
                      <a:pt x="642" y="1150"/>
                      <a:pt x="654" y="68"/>
                    </a:cubicBezTo>
                    <a:cubicBezTo>
                      <a:pt x="654" y="23"/>
                      <a:pt x="623" y="0"/>
                      <a:pt x="5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3045949" y="1051967"/>
                <a:ext cx="319991" cy="167014"/>
              </a:xfrm>
              <a:custGeom>
                <a:rect b="b" l="l" r="r" t="t"/>
                <a:pathLst>
                  <a:path extrusionOk="0" h="9114" w="17462">
                    <a:moveTo>
                      <a:pt x="16439" y="0"/>
                    </a:moveTo>
                    <a:cubicBezTo>
                      <a:pt x="16218" y="0"/>
                      <a:pt x="15995" y="129"/>
                      <a:pt x="15878" y="415"/>
                    </a:cubicBezTo>
                    <a:cubicBezTo>
                      <a:pt x="14707" y="3265"/>
                      <a:pt x="13991" y="5467"/>
                      <a:pt x="10886" y="6861"/>
                    </a:cubicBezTo>
                    <a:cubicBezTo>
                      <a:pt x="9523" y="7473"/>
                      <a:pt x="8176" y="7751"/>
                      <a:pt x="6859" y="7751"/>
                    </a:cubicBezTo>
                    <a:cubicBezTo>
                      <a:pt x="4480" y="7751"/>
                      <a:pt x="2197" y="6844"/>
                      <a:pt x="86" y="5350"/>
                    </a:cubicBezTo>
                    <a:cubicBezTo>
                      <a:pt x="77" y="5344"/>
                      <a:pt x="68" y="5341"/>
                      <a:pt x="60" y="5341"/>
                    </a:cubicBezTo>
                    <a:cubicBezTo>
                      <a:pt x="25" y="5341"/>
                      <a:pt x="1" y="5389"/>
                      <a:pt x="34" y="5419"/>
                    </a:cubicBezTo>
                    <a:cubicBezTo>
                      <a:pt x="2360" y="7516"/>
                      <a:pt x="4800" y="9113"/>
                      <a:pt x="7760" y="9113"/>
                    </a:cubicBezTo>
                    <a:cubicBezTo>
                      <a:pt x="8603" y="9113"/>
                      <a:pt x="9489" y="8983"/>
                      <a:pt x="10427" y="8698"/>
                    </a:cubicBezTo>
                    <a:cubicBezTo>
                      <a:pt x="13985" y="7617"/>
                      <a:pt x="17461" y="4616"/>
                      <a:pt x="17061" y="610"/>
                    </a:cubicBezTo>
                    <a:cubicBezTo>
                      <a:pt x="17022" y="226"/>
                      <a:pt x="16732" y="0"/>
                      <a:pt x="16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3015986" y="1010091"/>
                <a:ext cx="333845" cy="67198"/>
              </a:xfrm>
              <a:custGeom>
                <a:rect b="b" l="l" r="r" t="t"/>
                <a:pathLst>
                  <a:path extrusionOk="0" h="3667" w="18218">
                    <a:moveTo>
                      <a:pt x="15824" y="1"/>
                    </a:moveTo>
                    <a:cubicBezTo>
                      <a:pt x="13727" y="1"/>
                      <a:pt x="10840" y="1114"/>
                      <a:pt x="9701" y="1114"/>
                    </a:cubicBezTo>
                    <a:cubicBezTo>
                      <a:pt x="9685" y="1114"/>
                      <a:pt x="9670" y="1114"/>
                      <a:pt x="9655" y="1113"/>
                    </a:cubicBezTo>
                    <a:cubicBezTo>
                      <a:pt x="7325" y="1048"/>
                      <a:pt x="5096" y="23"/>
                      <a:pt x="3322" y="23"/>
                    </a:cubicBezTo>
                    <a:cubicBezTo>
                      <a:pt x="1866" y="23"/>
                      <a:pt x="716" y="713"/>
                      <a:pt x="65" y="3188"/>
                    </a:cubicBezTo>
                    <a:cubicBezTo>
                      <a:pt x="0" y="3437"/>
                      <a:pt x="254" y="3667"/>
                      <a:pt x="493" y="3667"/>
                    </a:cubicBezTo>
                    <a:cubicBezTo>
                      <a:pt x="573" y="3667"/>
                      <a:pt x="652" y="3641"/>
                      <a:pt x="716" y="3580"/>
                    </a:cubicBezTo>
                    <a:lnTo>
                      <a:pt x="717" y="3580"/>
                    </a:lnTo>
                    <a:cubicBezTo>
                      <a:pt x="1910" y="2457"/>
                      <a:pt x="2591" y="1412"/>
                      <a:pt x="4253" y="1412"/>
                    </a:cubicBezTo>
                    <a:cubicBezTo>
                      <a:pt x="4351" y="1412"/>
                      <a:pt x="4452" y="1416"/>
                      <a:pt x="4556" y="1423"/>
                    </a:cubicBezTo>
                    <a:cubicBezTo>
                      <a:pt x="6256" y="1544"/>
                      <a:pt x="7821" y="2358"/>
                      <a:pt x="9517" y="2517"/>
                    </a:cubicBezTo>
                    <a:cubicBezTo>
                      <a:pt x="9581" y="2523"/>
                      <a:pt x="9650" y="2526"/>
                      <a:pt x="9724" y="2526"/>
                    </a:cubicBezTo>
                    <a:cubicBezTo>
                      <a:pt x="10913" y="2526"/>
                      <a:pt x="13293" y="1793"/>
                      <a:pt x="14999" y="1793"/>
                    </a:cubicBezTo>
                    <a:cubicBezTo>
                      <a:pt x="15833" y="1793"/>
                      <a:pt x="16506" y="1968"/>
                      <a:pt x="16802" y="2488"/>
                    </a:cubicBezTo>
                    <a:cubicBezTo>
                      <a:pt x="16940" y="2731"/>
                      <a:pt x="17147" y="2832"/>
                      <a:pt x="17360" y="2832"/>
                    </a:cubicBezTo>
                    <a:cubicBezTo>
                      <a:pt x="17777" y="2832"/>
                      <a:pt x="18217" y="2447"/>
                      <a:pt x="18213" y="1986"/>
                    </a:cubicBezTo>
                    <a:cubicBezTo>
                      <a:pt x="18199" y="464"/>
                      <a:pt x="17176" y="1"/>
                      <a:pt x="158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3060903" y="1065161"/>
                <a:ext cx="56349" cy="31171"/>
              </a:xfrm>
              <a:custGeom>
                <a:rect b="b" l="l" r="r" t="t"/>
                <a:pathLst>
                  <a:path extrusionOk="0" h="1701" w="3075">
                    <a:moveTo>
                      <a:pt x="1468" y="0"/>
                    </a:moveTo>
                    <a:cubicBezTo>
                      <a:pt x="1075" y="0"/>
                      <a:pt x="675" y="84"/>
                      <a:pt x="379" y="221"/>
                    </a:cubicBezTo>
                    <a:cubicBezTo>
                      <a:pt x="1" y="396"/>
                      <a:pt x="152" y="882"/>
                      <a:pt x="516" y="882"/>
                    </a:cubicBezTo>
                    <a:cubicBezTo>
                      <a:pt x="547" y="882"/>
                      <a:pt x="579" y="879"/>
                      <a:pt x="612" y="871"/>
                    </a:cubicBezTo>
                    <a:cubicBezTo>
                      <a:pt x="716" y="849"/>
                      <a:pt x="830" y="838"/>
                      <a:pt x="946" y="838"/>
                    </a:cubicBezTo>
                    <a:cubicBezTo>
                      <a:pt x="1144" y="838"/>
                      <a:pt x="1349" y="869"/>
                      <a:pt x="1523" y="920"/>
                    </a:cubicBezTo>
                    <a:cubicBezTo>
                      <a:pt x="1778" y="996"/>
                      <a:pt x="1968" y="1110"/>
                      <a:pt x="1987" y="1336"/>
                    </a:cubicBezTo>
                    <a:cubicBezTo>
                      <a:pt x="2006" y="1587"/>
                      <a:pt x="2183" y="1701"/>
                      <a:pt x="2372" y="1701"/>
                    </a:cubicBezTo>
                    <a:cubicBezTo>
                      <a:pt x="2573" y="1701"/>
                      <a:pt x="2787" y="1572"/>
                      <a:pt x="2842" y="1342"/>
                    </a:cubicBezTo>
                    <a:cubicBezTo>
                      <a:pt x="3075" y="360"/>
                      <a:pt x="2286" y="0"/>
                      <a:pt x="14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3063872" y="1082388"/>
                <a:ext cx="22100" cy="26608"/>
              </a:xfrm>
              <a:custGeom>
                <a:rect b="b" l="l" r="r" t="t"/>
                <a:pathLst>
                  <a:path extrusionOk="0" h="1452" w="1206">
                    <a:moveTo>
                      <a:pt x="458" y="0"/>
                    </a:moveTo>
                    <a:cubicBezTo>
                      <a:pt x="299" y="0"/>
                      <a:pt x="146" y="96"/>
                      <a:pt x="107" y="314"/>
                    </a:cubicBezTo>
                    <a:cubicBezTo>
                      <a:pt x="1" y="908"/>
                      <a:pt x="296" y="1225"/>
                      <a:pt x="832" y="1433"/>
                    </a:cubicBezTo>
                    <a:cubicBezTo>
                      <a:pt x="864" y="1445"/>
                      <a:pt x="894" y="1451"/>
                      <a:pt x="922" y="1451"/>
                    </a:cubicBezTo>
                    <a:cubicBezTo>
                      <a:pt x="1126" y="1451"/>
                      <a:pt x="1206" y="1145"/>
                      <a:pt x="1075" y="995"/>
                    </a:cubicBezTo>
                    <a:cubicBezTo>
                      <a:pt x="941" y="839"/>
                      <a:pt x="863" y="652"/>
                      <a:pt x="873" y="444"/>
                    </a:cubicBezTo>
                    <a:cubicBezTo>
                      <a:pt x="888" y="167"/>
                      <a:pt x="667" y="0"/>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3121654" y="1091258"/>
                <a:ext cx="71339" cy="76635"/>
              </a:xfrm>
              <a:custGeom>
                <a:rect b="b" l="l" r="r" t="t"/>
                <a:pathLst>
                  <a:path extrusionOk="0" h="4182" w="3893">
                    <a:moveTo>
                      <a:pt x="1514" y="2263"/>
                    </a:moveTo>
                    <a:lnTo>
                      <a:pt x="1514" y="2263"/>
                    </a:lnTo>
                    <a:cubicBezTo>
                      <a:pt x="1514" y="2263"/>
                      <a:pt x="1514" y="2263"/>
                      <a:pt x="1514" y="2265"/>
                    </a:cubicBezTo>
                    <a:lnTo>
                      <a:pt x="1514" y="2265"/>
                    </a:lnTo>
                    <a:cubicBezTo>
                      <a:pt x="1514" y="2264"/>
                      <a:pt x="1514" y="2263"/>
                      <a:pt x="1514" y="2263"/>
                    </a:cubicBezTo>
                    <a:close/>
                    <a:moveTo>
                      <a:pt x="1484" y="2366"/>
                    </a:moveTo>
                    <a:lnTo>
                      <a:pt x="1484" y="2366"/>
                    </a:lnTo>
                    <a:cubicBezTo>
                      <a:pt x="1485" y="2366"/>
                      <a:pt x="1485" y="2367"/>
                      <a:pt x="1486" y="2367"/>
                    </a:cubicBezTo>
                    <a:lnTo>
                      <a:pt x="1486" y="2367"/>
                    </a:lnTo>
                    <a:cubicBezTo>
                      <a:pt x="1478" y="2393"/>
                      <a:pt x="1474" y="2404"/>
                      <a:pt x="1474" y="2404"/>
                    </a:cubicBezTo>
                    <a:cubicBezTo>
                      <a:pt x="1474" y="2404"/>
                      <a:pt x="1478" y="2387"/>
                      <a:pt x="1484" y="2366"/>
                    </a:cubicBezTo>
                    <a:close/>
                    <a:moveTo>
                      <a:pt x="1529" y="2414"/>
                    </a:moveTo>
                    <a:lnTo>
                      <a:pt x="1529" y="2414"/>
                    </a:lnTo>
                    <a:cubicBezTo>
                      <a:pt x="1546" y="2442"/>
                      <a:pt x="1556" y="2465"/>
                      <a:pt x="1555" y="2465"/>
                    </a:cubicBezTo>
                    <a:cubicBezTo>
                      <a:pt x="1555" y="2465"/>
                      <a:pt x="1547" y="2451"/>
                      <a:pt x="1529" y="2414"/>
                    </a:cubicBezTo>
                    <a:close/>
                    <a:moveTo>
                      <a:pt x="1896" y="0"/>
                    </a:moveTo>
                    <a:cubicBezTo>
                      <a:pt x="1303" y="0"/>
                      <a:pt x="839" y="561"/>
                      <a:pt x="770" y="1137"/>
                    </a:cubicBezTo>
                    <a:lnTo>
                      <a:pt x="770" y="1137"/>
                    </a:lnTo>
                    <a:cubicBezTo>
                      <a:pt x="147" y="1563"/>
                      <a:pt x="1" y="2375"/>
                      <a:pt x="272" y="3068"/>
                    </a:cubicBezTo>
                    <a:cubicBezTo>
                      <a:pt x="553" y="3787"/>
                      <a:pt x="1219" y="4182"/>
                      <a:pt x="1918" y="4182"/>
                    </a:cubicBezTo>
                    <a:cubicBezTo>
                      <a:pt x="2228" y="4182"/>
                      <a:pt x="2545" y="4104"/>
                      <a:pt x="2837" y="3943"/>
                    </a:cubicBezTo>
                    <a:cubicBezTo>
                      <a:pt x="3509" y="3573"/>
                      <a:pt x="3892" y="2767"/>
                      <a:pt x="3836" y="2013"/>
                    </a:cubicBezTo>
                    <a:cubicBezTo>
                      <a:pt x="3803" y="1596"/>
                      <a:pt x="3665" y="1194"/>
                      <a:pt x="3433" y="847"/>
                    </a:cubicBezTo>
                    <a:cubicBezTo>
                      <a:pt x="3122" y="380"/>
                      <a:pt x="2688" y="191"/>
                      <a:pt x="2172" y="40"/>
                    </a:cubicBezTo>
                    <a:cubicBezTo>
                      <a:pt x="2078" y="13"/>
                      <a:pt x="1985" y="0"/>
                      <a:pt x="18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1" name="Google Shape;1011;p25"/>
          <p:cNvSpPr/>
          <p:nvPr/>
        </p:nvSpPr>
        <p:spPr>
          <a:xfrm>
            <a:off x="7459814" y="3298109"/>
            <a:ext cx="1105025" cy="362975"/>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txBox="1"/>
          <p:nvPr>
            <p:ph idx="1" type="subTitle"/>
          </p:nvPr>
        </p:nvSpPr>
        <p:spPr>
          <a:xfrm rot="604110">
            <a:off x="7902034" y="3147981"/>
            <a:ext cx="559415" cy="36310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grpSp>
        <p:nvGrpSpPr>
          <p:cNvPr id="1017" name="Google Shape;1017;p26"/>
          <p:cNvGrpSpPr/>
          <p:nvPr/>
        </p:nvGrpSpPr>
        <p:grpSpPr>
          <a:xfrm>
            <a:off x="2399536" y="1494913"/>
            <a:ext cx="4359598" cy="3005379"/>
            <a:chOff x="1146625" y="2025923"/>
            <a:chExt cx="1901098" cy="2324526"/>
          </a:xfrm>
        </p:grpSpPr>
        <p:sp>
          <p:nvSpPr>
            <p:cNvPr id="1018" name="Google Shape;1018;p26"/>
            <p:cNvSpPr/>
            <p:nvPr/>
          </p:nvSpPr>
          <p:spPr>
            <a:xfrm>
              <a:off x="114662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121862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26"/>
          <p:cNvSpPr txBox="1"/>
          <p:nvPr>
            <p:ph idx="1" type="subTitle"/>
          </p:nvPr>
        </p:nvSpPr>
        <p:spPr>
          <a:xfrm>
            <a:off x="2675888" y="2131150"/>
            <a:ext cx="3771900" cy="23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i="1" lang="en">
                <a:solidFill>
                  <a:schemeClr val="dk1"/>
                </a:solidFill>
              </a:rPr>
              <a:t>“The conversation, although typed and not face-to-face, were however spontaneous and genuine conversations”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sense of community is formed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Anonymity allows freedom of identity → Individuals can speak freely among encouraging audience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common interaction was to find </a:t>
            </a:r>
            <a:r>
              <a:rPr b="1" lang="en">
                <a:solidFill>
                  <a:schemeClr val="dk1"/>
                </a:solidFill>
              </a:rPr>
              <a:t>support </a:t>
            </a:r>
            <a:r>
              <a:rPr lang="en">
                <a:solidFill>
                  <a:schemeClr val="dk1"/>
                </a:solidFill>
              </a:rPr>
              <a:t>and </a:t>
            </a:r>
            <a:r>
              <a:rPr b="1" lang="en">
                <a:solidFill>
                  <a:schemeClr val="dk1"/>
                </a:solidFill>
              </a:rPr>
              <a:t>information</a:t>
            </a:r>
            <a:r>
              <a:rPr lang="en">
                <a:solidFill>
                  <a:schemeClr val="dk1"/>
                </a:solidFill>
              </a:rPr>
              <a:t> about depression</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p:txBody>
      </p:sp>
      <p:sp>
        <p:nvSpPr>
          <p:cNvPr id="1021" name="Google Shape;1021;p26"/>
          <p:cNvSpPr txBox="1"/>
          <p:nvPr>
            <p:ph idx="6" type="ctrTitle"/>
          </p:nvPr>
        </p:nvSpPr>
        <p:spPr>
          <a:xfrm>
            <a:off x="2008800" y="5168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ONLINE FORUM WORKS?</a:t>
            </a:r>
            <a:endParaRPr/>
          </a:p>
        </p:txBody>
      </p:sp>
      <p:sp>
        <p:nvSpPr>
          <p:cNvPr id="1022" name="Google Shape;1022;p26"/>
          <p:cNvSpPr txBox="1"/>
          <p:nvPr>
            <p:ph type="ctrTitle"/>
          </p:nvPr>
        </p:nvSpPr>
        <p:spPr>
          <a:xfrm>
            <a:off x="2285313" y="1571896"/>
            <a:ext cx="4094100" cy="5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600">
                <a:solidFill>
                  <a:schemeClr val="dk1"/>
                </a:solidFill>
              </a:rPr>
              <a:t>Case Study: HealthyPlace.com</a:t>
            </a:r>
            <a:endParaRPr sz="1600"/>
          </a:p>
        </p:txBody>
      </p:sp>
      <p:sp>
        <p:nvSpPr>
          <p:cNvPr id="1023" name="Google Shape;1023;p26"/>
          <p:cNvSpPr txBox="1"/>
          <p:nvPr>
            <p:ph idx="1" type="subTitle"/>
          </p:nvPr>
        </p:nvSpPr>
        <p:spPr>
          <a:xfrm>
            <a:off x="2461638" y="4500300"/>
            <a:ext cx="1565700" cy="6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(Bellissimo)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27"/>
          <p:cNvPicPr preferRelativeResize="0"/>
          <p:nvPr/>
        </p:nvPicPr>
        <p:blipFill>
          <a:blip r:embed="rId3">
            <a:alphaModFix/>
          </a:blip>
          <a:stretch>
            <a:fillRect/>
          </a:stretch>
        </p:blipFill>
        <p:spPr>
          <a:xfrm>
            <a:off x="188650" y="188680"/>
            <a:ext cx="1419918" cy="2383028"/>
          </a:xfrm>
          <a:prstGeom prst="rect">
            <a:avLst/>
          </a:prstGeom>
          <a:noFill/>
          <a:ln>
            <a:noFill/>
          </a:ln>
        </p:spPr>
      </p:pic>
      <p:pic>
        <p:nvPicPr>
          <p:cNvPr id="1029" name="Google Shape;1029;p27"/>
          <p:cNvPicPr preferRelativeResize="0"/>
          <p:nvPr/>
        </p:nvPicPr>
        <p:blipFill>
          <a:blip r:embed="rId4">
            <a:alphaModFix/>
          </a:blip>
          <a:stretch>
            <a:fillRect/>
          </a:stretch>
        </p:blipFill>
        <p:spPr>
          <a:xfrm>
            <a:off x="1608575" y="188650"/>
            <a:ext cx="1419925" cy="2383072"/>
          </a:xfrm>
          <a:prstGeom prst="rect">
            <a:avLst/>
          </a:prstGeom>
          <a:noFill/>
          <a:ln>
            <a:noFill/>
          </a:ln>
        </p:spPr>
      </p:pic>
      <p:pic>
        <p:nvPicPr>
          <p:cNvPr id="1030" name="Google Shape;1030;p27"/>
          <p:cNvPicPr preferRelativeResize="0"/>
          <p:nvPr/>
        </p:nvPicPr>
        <p:blipFill>
          <a:blip r:embed="rId5">
            <a:alphaModFix/>
          </a:blip>
          <a:stretch>
            <a:fillRect/>
          </a:stretch>
        </p:blipFill>
        <p:spPr>
          <a:xfrm>
            <a:off x="3028499" y="188650"/>
            <a:ext cx="1419925" cy="2383100"/>
          </a:xfrm>
          <a:prstGeom prst="rect">
            <a:avLst/>
          </a:prstGeom>
          <a:noFill/>
          <a:ln>
            <a:noFill/>
          </a:ln>
        </p:spPr>
      </p:pic>
      <p:pic>
        <p:nvPicPr>
          <p:cNvPr id="1031" name="Google Shape;1031;p27"/>
          <p:cNvPicPr preferRelativeResize="0"/>
          <p:nvPr/>
        </p:nvPicPr>
        <p:blipFill rotWithShape="1">
          <a:blip r:embed="rId6">
            <a:alphaModFix/>
          </a:blip>
          <a:srcRect b="13052" l="0" r="0" t="10798"/>
          <a:stretch/>
        </p:blipFill>
        <p:spPr>
          <a:xfrm>
            <a:off x="4869830" y="883000"/>
            <a:ext cx="2369825" cy="1778148"/>
          </a:xfrm>
          <a:prstGeom prst="rect">
            <a:avLst/>
          </a:prstGeom>
          <a:noFill/>
          <a:ln>
            <a:noFill/>
          </a:ln>
        </p:spPr>
      </p:pic>
      <p:sp>
        <p:nvSpPr>
          <p:cNvPr id="1032" name="Google Shape;1032;p27"/>
          <p:cNvSpPr/>
          <p:nvPr/>
        </p:nvSpPr>
        <p:spPr>
          <a:xfrm flipH="1" rot="-9723276">
            <a:off x="7059499" y="2429363"/>
            <a:ext cx="1186041" cy="463693"/>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7"/>
          <p:cNvSpPr txBox="1"/>
          <p:nvPr/>
        </p:nvSpPr>
        <p:spPr>
          <a:xfrm>
            <a:off x="7828285" y="2353400"/>
            <a:ext cx="10575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Comfortaa"/>
                <a:ea typeface="Comfortaa"/>
                <a:cs typeface="Comfortaa"/>
                <a:sym typeface="Comfortaa"/>
              </a:rPr>
              <a:t>What next?</a:t>
            </a:r>
            <a:endParaRPr b="1">
              <a:latin typeface="Comfortaa"/>
              <a:ea typeface="Comfortaa"/>
              <a:cs typeface="Comfortaa"/>
              <a:sym typeface="Comfortaa"/>
            </a:endParaRPr>
          </a:p>
        </p:txBody>
      </p:sp>
      <p:sp>
        <p:nvSpPr>
          <p:cNvPr id="1034" name="Google Shape;1034;p27"/>
          <p:cNvSpPr txBox="1"/>
          <p:nvPr/>
        </p:nvSpPr>
        <p:spPr>
          <a:xfrm>
            <a:off x="4717425" y="2783000"/>
            <a:ext cx="297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But still… the design is:</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too childish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Messy</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Complicated to follow</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Too many characters</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A bit over energetic</a:t>
            </a:r>
            <a:endParaRPr>
              <a:latin typeface="Comfortaa"/>
              <a:ea typeface="Comfortaa"/>
              <a:cs typeface="Comfortaa"/>
              <a:sym typeface="Comfortaa"/>
            </a:endParaRPr>
          </a:p>
        </p:txBody>
      </p:sp>
      <p:pic>
        <p:nvPicPr>
          <p:cNvPr id="1035" name="Google Shape;1035;p27"/>
          <p:cNvPicPr preferRelativeResize="0"/>
          <p:nvPr/>
        </p:nvPicPr>
        <p:blipFill>
          <a:blip r:embed="rId7">
            <a:alphaModFix/>
          </a:blip>
          <a:stretch>
            <a:fillRect/>
          </a:stretch>
        </p:blipFill>
        <p:spPr>
          <a:xfrm>
            <a:off x="188650" y="2571750"/>
            <a:ext cx="1419925" cy="2383100"/>
          </a:xfrm>
          <a:prstGeom prst="rect">
            <a:avLst/>
          </a:prstGeom>
          <a:noFill/>
          <a:ln>
            <a:noFill/>
          </a:ln>
        </p:spPr>
      </p:pic>
      <p:pic>
        <p:nvPicPr>
          <p:cNvPr id="1036" name="Google Shape;1036;p27"/>
          <p:cNvPicPr preferRelativeResize="0"/>
          <p:nvPr/>
        </p:nvPicPr>
        <p:blipFill>
          <a:blip r:embed="rId8">
            <a:alphaModFix/>
          </a:blip>
          <a:stretch>
            <a:fillRect/>
          </a:stretch>
        </p:blipFill>
        <p:spPr>
          <a:xfrm>
            <a:off x="3028500" y="2571750"/>
            <a:ext cx="1419925" cy="2383100"/>
          </a:xfrm>
          <a:prstGeom prst="rect">
            <a:avLst/>
          </a:prstGeom>
          <a:noFill/>
          <a:ln>
            <a:noFill/>
          </a:ln>
        </p:spPr>
      </p:pic>
      <p:pic>
        <p:nvPicPr>
          <p:cNvPr id="1037" name="Google Shape;1037;p27"/>
          <p:cNvPicPr preferRelativeResize="0"/>
          <p:nvPr/>
        </p:nvPicPr>
        <p:blipFill>
          <a:blip r:embed="rId9">
            <a:alphaModFix/>
          </a:blip>
          <a:stretch>
            <a:fillRect/>
          </a:stretch>
        </p:blipFill>
        <p:spPr>
          <a:xfrm>
            <a:off x="1608575" y="2571750"/>
            <a:ext cx="1419925" cy="238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28"/>
          <p:cNvPicPr preferRelativeResize="0"/>
          <p:nvPr/>
        </p:nvPicPr>
        <p:blipFill>
          <a:blip r:embed="rId3">
            <a:alphaModFix/>
          </a:blip>
          <a:stretch>
            <a:fillRect/>
          </a:stretch>
        </p:blipFill>
        <p:spPr>
          <a:xfrm>
            <a:off x="138150" y="76200"/>
            <a:ext cx="1477950" cy="2484926"/>
          </a:xfrm>
          <a:prstGeom prst="rect">
            <a:avLst/>
          </a:prstGeom>
          <a:noFill/>
          <a:ln>
            <a:noFill/>
          </a:ln>
        </p:spPr>
      </p:pic>
      <p:pic>
        <p:nvPicPr>
          <p:cNvPr id="1043" name="Google Shape;1043;p28"/>
          <p:cNvPicPr preferRelativeResize="0"/>
          <p:nvPr/>
        </p:nvPicPr>
        <p:blipFill>
          <a:blip r:embed="rId4">
            <a:alphaModFix/>
          </a:blip>
          <a:stretch>
            <a:fillRect/>
          </a:stretch>
        </p:blipFill>
        <p:spPr>
          <a:xfrm>
            <a:off x="7527888" y="76200"/>
            <a:ext cx="1477950" cy="2484926"/>
          </a:xfrm>
          <a:prstGeom prst="rect">
            <a:avLst/>
          </a:prstGeom>
          <a:noFill/>
          <a:ln>
            <a:noFill/>
          </a:ln>
        </p:spPr>
      </p:pic>
      <p:pic>
        <p:nvPicPr>
          <p:cNvPr id="1044" name="Google Shape;1044;p28"/>
          <p:cNvPicPr preferRelativeResize="0"/>
          <p:nvPr/>
        </p:nvPicPr>
        <p:blipFill>
          <a:blip r:embed="rId5">
            <a:alphaModFix/>
          </a:blip>
          <a:stretch>
            <a:fillRect/>
          </a:stretch>
        </p:blipFill>
        <p:spPr>
          <a:xfrm>
            <a:off x="4572000" y="76200"/>
            <a:ext cx="1477950" cy="2484926"/>
          </a:xfrm>
          <a:prstGeom prst="rect">
            <a:avLst/>
          </a:prstGeom>
          <a:noFill/>
          <a:ln>
            <a:noFill/>
          </a:ln>
        </p:spPr>
      </p:pic>
      <p:pic>
        <p:nvPicPr>
          <p:cNvPr id="1045" name="Google Shape;1045;p28"/>
          <p:cNvPicPr preferRelativeResize="0"/>
          <p:nvPr/>
        </p:nvPicPr>
        <p:blipFill>
          <a:blip r:embed="rId6">
            <a:alphaModFix/>
          </a:blip>
          <a:stretch>
            <a:fillRect/>
          </a:stretch>
        </p:blipFill>
        <p:spPr>
          <a:xfrm>
            <a:off x="3094050" y="76200"/>
            <a:ext cx="1477950" cy="2484926"/>
          </a:xfrm>
          <a:prstGeom prst="rect">
            <a:avLst/>
          </a:prstGeom>
          <a:noFill/>
          <a:ln>
            <a:noFill/>
          </a:ln>
        </p:spPr>
      </p:pic>
      <p:pic>
        <p:nvPicPr>
          <p:cNvPr id="1046" name="Google Shape;1046;p28"/>
          <p:cNvPicPr preferRelativeResize="0"/>
          <p:nvPr/>
        </p:nvPicPr>
        <p:blipFill>
          <a:blip r:embed="rId7">
            <a:alphaModFix/>
          </a:blip>
          <a:stretch>
            <a:fillRect/>
          </a:stretch>
        </p:blipFill>
        <p:spPr>
          <a:xfrm>
            <a:off x="6049950" y="76200"/>
            <a:ext cx="1477950" cy="2484926"/>
          </a:xfrm>
          <a:prstGeom prst="rect">
            <a:avLst/>
          </a:prstGeom>
          <a:noFill/>
          <a:ln>
            <a:noFill/>
          </a:ln>
        </p:spPr>
      </p:pic>
      <p:pic>
        <p:nvPicPr>
          <p:cNvPr id="1047" name="Google Shape;1047;p28"/>
          <p:cNvPicPr preferRelativeResize="0"/>
          <p:nvPr/>
        </p:nvPicPr>
        <p:blipFill>
          <a:blip r:embed="rId8">
            <a:alphaModFix/>
          </a:blip>
          <a:stretch>
            <a:fillRect/>
          </a:stretch>
        </p:blipFill>
        <p:spPr>
          <a:xfrm>
            <a:off x="1616100" y="76200"/>
            <a:ext cx="1477950" cy="2484926"/>
          </a:xfrm>
          <a:prstGeom prst="rect">
            <a:avLst/>
          </a:prstGeom>
          <a:noFill/>
          <a:ln>
            <a:noFill/>
          </a:ln>
        </p:spPr>
      </p:pic>
      <p:pic>
        <p:nvPicPr>
          <p:cNvPr descr="Forms response chart. Question title: Choose your Top 1, 2, and 3 designs!. Number of responses: ." id="1048" name="Google Shape;1048;p28"/>
          <p:cNvPicPr preferRelativeResize="0"/>
          <p:nvPr/>
        </p:nvPicPr>
        <p:blipFill>
          <a:blip r:embed="rId9">
            <a:alphaModFix/>
          </a:blip>
          <a:stretch>
            <a:fillRect/>
          </a:stretch>
        </p:blipFill>
        <p:spPr>
          <a:xfrm>
            <a:off x="376875" y="2659038"/>
            <a:ext cx="4807709" cy="2353774"/>
          </a:xfrm>
          <a:prstGeom prst="rect">
            <a:avLst/>
          </a:prstGeom>
          <a:noFill/>
          <a:ln>
            <a:noFill/>
          </a:ln>
        </p:spPr>
      </p:pic>
      <p:graphicFrame>
        <p:nvGraphicFramePr>
          <p:cNvPr id="1049" name="Google Shape;1049;p28"/>
          <p:cNvGraphicFramePr/>
          <p:nvPr/>
        </p:nvGraphicFramePr>
        <p:xfrm>
          <a:off x="5414050" y="2662538"/>
          <a:ext cx="3000000" cy="3000000"/>
        </p:xfrm>
        <a:graphic>
          <a:graphicData uri="http://schemas.openxmlformats.org/drawingml/2006/table">
            <a:tbl>
              <a:tblPr>
                <a:noFill/>
                <a:tableStyleId>{E77F9199-183A-4457-B550-CD83DE26C829}</a:tableStyleId>
              </a:tblPr>
              <a:tblGrid>
                <a:gridCol w="793925"/>
                <a:gridCol w="513050"/>
                <a:gridCol w="588350"/>
                <a:gridCol w="599525"/>
                <a:gridCol w="533850"/>
              </a:tblGrid>
              <a:tr h="327425">
                <a:tc>
                  <a:txBody>
                    <a:bodyPr/>
                    <a:lstStyle/>
                    <a:p>
                      <a:pPr indent="0" lvl="0" marL="0" rtl="0" algn="ctr">
                        <a:spcBef>
                          <a:spcPts val="0"/>
                        </a:spcBef>
                        <a:spcAft>
                          <a:spcPts val="0"/>
                        </a:spcAft>
                        <a:buNone/>
                      </a:pPr>
                      <a:r>
                        <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Top 1</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Top 2</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Top 3</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total</a:t>
                      </a:r>
                      <a:endParaRPr sz="900">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latin typeface="Comfortaa"/>
                          <a:ea typeface="Comfortaa"/>
                          <a:cs typeface="Comfortaa"/>
                          <a:sym typeface="Comfortaa"/>
                        </a:rPr>
                        <a:t>Design 1</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200">
                          <a:solidFill>
                            <a:srgbClr val="FF0000"/>
                          </a:solidFill>
                          <a:latin typeface="Comfortaa"/>
                          <a:ea typeface="Comfortaa"/>
                          <a:cs typeface="Comfortaa"/>
                          <a:sym typeface="Comfortaa"/>
                        </a:rPr>
                        <a:t>8</a:t>
                      </a:r>
                      <a:endParaRPr b="1" sz="1200">
                        <a:solidFill>
                          <a:srgbClr val="FF0000"/>
                        </a:solidFill>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2</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6</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900">
                          <a:latin typeface="Comfortaa"/>
                          <a:ea typeface="Comfortaa"/>
                          <a:cs typeface="Comfortaa"/>
                          <a:sym typeface="Comfortaa"/>
                        </a:rPr>
                        <a:t>16</a:t>
                      </a:r>
                      <a:endParaRPr b="1" sz="900">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Design 2</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2</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9</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3</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900">
                          <a:latin typeface="Comfortaa"/>
                          <a:ea typeface="Comfortaa"/>
                          <a:cs typeface="Comfortaa"/>
                          <a:sym typeface="Comfortaa"/>
                        </a:rPr>
                        <a:t>14</a:t>
                      </a:r>
                      <a:endParaRPr b="1" sz="900">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Design 3</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6</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7</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3</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900">
                          <a:latin typeface="Comfortaa"/>
                          <a:ea typeface="Comfortaa"/>
                          <a:cs typeface="Comfortaa"/>
                          <a:sym typeface="Comfortaa"/>
                        </a:rPr>
                        <a:t>16</a:t>
                      </a:r>
                      <a:endParaRPr b="1" sz="900">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Design 4</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7</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4</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10</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100">
                          <a:solidFill>
                            <a:srgbClr val="FF0000"/>
                          </a:solidFill>
                          <a:latin typeface="Comfortaa"/>
                          <a:ea typeface="Comfortaa"/>
                          <a:cs typeface="Comfortaa"/>
                          <a:sym typeface="Comfortaa"/>
                        </a:rPr>
                        <a:t>21</a:t>
                      </a:r>
                      <a:endParaRPr b="1" sz="1100">
                        <a:solidFill>
                          <a:srgbClr val="FF0000"/>
                        </a:solidFill>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Design 5</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5</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4</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5</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900">
                          <a:latin typeface="Comfortaa"/>
                          <a:ea typeface="Comfortaa"/>
                          <a:cs typeface="Comfortaa"/>
                          <a:sym typeface="Comfortaa"/>
                        </a:rPr>
                        <a:t>14</a:t>
                      </a:r>
                      <a:endParaRPr b="1" sz="900">
                        <a:latin typeface="Comfortaa"/>
                        <a:ea typeface="Comfortaa"/>
                        <a:cs typeface="Comfortaa"/>
                        <a:sym typeface="Comfortaa"/>
                      </a:endParaRPr>
                    </a:p>
                  </a:txBody>
                  <a:tcPr marT="91425" marB="91425" marR="91425" marL="91425"/>
                </a:tc>
              </a:tr>
              <a:tr h="327425">
                <a:tc>
                  <a:txBody>
                    <a:bodyPr/>
                    <a:lstStyle/>
                    <a:p>
                      <a:pPr indent="0" lvl="0" marL="0" rtl="0" algn="ctr">
                        <a:spcBef>
                          <a:spcPts val="0"/>
                        </a:spcBef>
                        <a:spcAft>
                          <a:spcPts val="0"/>
                        </a:spcAft>
                        <a:buNone/>
                      </a:pPr>
                      <a:r>
                        <a:rPr lang="en" sz="900">
                          <a:solidFill>
                            <a:schemeClr val="dk1"/>
                          </a:solidFill>
                          <a:latin typeface="Comfortaa"/>
                          <a:ea typeface="Comfortaa"/>
                          <a:cs typeface="Comfortaa"/>
                          <a:sym typeface="Comfortaa"/>
                        </a:rPr>
                        <a:t>Design 6</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2</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4</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900">
                          <a:latin typeface="Comfortaa"/>
                          <a:ea typeface="Comfortaa"/>
                          <a:cs typeface="Comfortaa"/>
                          <a:sym typeface="Comfortaa"/>
                        </a:rPr>
                        <a:t>3</a:t>
                      </a:r>
                      <a:endParaRPr sz="9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900">
                          <a:latin typeface="Comfortaa"/>
                          <a:ea typeface="Comfortaa"/>
                          <a:cs typeface="Comfortaa"/>
                          <a:sym typeface="Comfortaa"/>
                        </a:rPr>
                        <a:t>9</a:t>
                      </a:r>
                      <a:endParaRPr b="1" sz="900">
                        <a:latin typeface="Comfortaa"/>
                        <a:ea typeface="Comfortaa"/>
                        <a:cs typeface="Comfortaa"/>
                        <a:sym typeface="Comfortaa"/>
                      </a:endParaRPr>
                    </a:p>
                  </a:txBody>
                  <a:tcPr marT="91425" marB="91425" marR="91425" marL="91425"/>
                </a:tc>
              </a:tr>
            </a:tbl>
          </a:graphicData>
        </a:graphic>
      </p:graphicFrame>
      <p:pic>
        <p:nvPicPr>
          <p:cNvPr id="1050" name="Google Shape;1050;p28"/>
          <p:cNvPicPr preferRelativeResize="0"/>
          <p:nvPr/>
        </p:nvPicPr>
        <p:blipFill>
          <a:blip r:embed="rId5">
            <a:alphaModFix/>
          </a:blip>
          <a:stretch>
            <a:fillRect/>
          </a:stretch>
        </p:blipFill>
        <p:spPr>
          <a:xfrm>
            <a:off x="4572000" y="76200"/>
            <a:ext cx="1477950" cy="2484926"/>
          </a:xfrm>
          <a:prstGeom prst="rect">
            <a:avLst/>
          </a:prstGeom>
          <a:noFill/>
          <a:ln cap="flat" cmpd="sng" w="28575">
            <a:solidFill>
              <a:schemeClr val="accent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 name="Shape 1054"/>
        <p:cNvGrpSpPr/>
        <p:nvPr/>
      </p:nvGrpSpPr>
      <p:grpSpPr>
        <a:xfrm>
          <a:off x="0" y="0"/>
          <a:ext cx="0" cy="0"/>
          <a:chOff x="0" y="0"/>
          <a:chExt cx="0" cy="0"/>
        </a:xfrm>
      </p:grpSpPr>
      <p:pic>
        <p:nvPicPr>
          <p:cNvPr id="1055" name="Google Shape;1055;p29"/>
          <p:cNvPicPr preferRelativeResize="0"/>
          <p:nvPr/>
        </p:nvPicPr>
        <p:blipFill>
          <a:blip r:embed="rId3">
            <a:alphaModFix/>
          </a:blip>
          <a:stretch>
            <a:fillRect/>
          </a:stretch>
        </p:blipFill>
        <p:spPr>
          <a:xfrm>
            <a:off x="1611100" y="92200"/>
            <a:ext cx="1487725" cy="2479538"/>
          </a:xfrm>
          <a:prstGeom prst="rect">
            <a:avLst/>
          </a:prstGeom>
          <a:noFill/>
          <a:ln>
            <a:noFill/>
          </a:ln>
        </p:spPr>
      </p:pic>
      <p:pic>
        <p:nvPicPr>
          <p:cNvPr id="1056" name="Google Shape;1056;p29"/>
          <p:cNvPicPr preferRelativeResize="0"/>
          <p:nvPr/>
        </p:nvPicPr>
        <p:blipFill>
          <a:blip r:embed="rId4">
            <a:alphaModFix/>
          </a:blip>
          <a:stretch>
            <a:fillRect/>
          </a:stretch>
        </p:blipFill>
        <p:spPr>
          <a:xfrm>
            <a:off x="123375" y="92200"/>
            <a:ext cx="1487725" cy="2479550"/>
          </a:xfrm>
          <a:prstGeom prst="rect">
            <a:avLst/>
          </a:prstGeom>
          <a:noFill/>
          <a:ln>
            <a:noFill/>
          </a:ln>
        </p:spPr>
      </p:pic>
      <p:pic>
        <p:nvPicPr>
          <p:cNvPr id="1057" name="Google Shape;1057;p29"/>
          <p:cNvPicPr preferRelativeResize="0"/>
          <p:nvPr/>
        </p:nvPicPr>
        <p:blipFill>
          <a:blip r:embed="rId5">
            <a:alphaModFix/>
          </a:blip>
          <a:stretch>
            <a:fillRect/>
          </a:stretch>
        </p:blipFill>
        <p:spPr>
          <a:xfrm>
            <a:off x="123363" y="2571750"/>
            <a:ext cx="1487725" cy="2479550"/>
          </a:xfrm>
          <a:prstGeom prst="rect">
            <a:avLst/>
          </a:prstGeom>
          <a:noFill/>
          <a:ln>
            <a:noFill/>
          </a:ln>
        </p:spPr>
      </p:pic>
      <p:pic>
        <p:nvPicPr>
          <p:cNvPr id="1058" name="Google Shape;1058;p29"/>
          <p:cNvPicPr preferRelativeResize="0"/>
          <p:nvPr/>
        </p:nvPicPr>
        <p:blipFill>
          <a:blip r:embed="rId6">
            <a:alphaModFix/>
          </a:blip>
          <a:stretch>
            <a:fillRect/>
          </a:stretch>
        </p:blipFill>
        <p:spPr>
          <a:xfrm>
            <a:off x="1611100" y="2571763"/>
            <a:ext cx="1487716" cy="2479524"/>
          </a:xfrm>
          <a:prstGeom prst="rect">
            <a:avLst/>
          </a:prstGeom>
          <a:noFill/>
          <a:ln>
            <a:noFill/>
          </a:ln>
        </p:spPr>
      </p:pic>
      <p:pic>
        <p:nvPicPr>
          <p:cNvPr id="1059" name="Google Shape;1059;p29"/>
          <p:cNvPicPr preferRelativeResize="0"/>
          <p:nvPr/>
        </p:nvPicPr>
        <p:blipFill>
          <a:blip r:embed="rId7">
            <a:alphaModFix/>
          </a:blip>
          <a:stretch>
            <a:fillRect/>
          </a:stretch>
        </p:blipFill>
        <p:spPr>
          <a:xfrm>
            <a:off x="3206593" y="92225"/>
            <a:ext cx="1365404" cy="2479522"/>
          </a:xfrm>
          <a:prstGeom prst="rect">
            <a:avLst/>
          </a:prstGeom>
          <a:noFill/>
          <a:ln>
            <a:noFill/>
          </a:ln>
        </p:spPr>
      </p:pic>
      <p:pic>
        <p:nvPicPr>
          <p:cNvPr id="1060" name="Google Shape;1060;p29"/>
          <p:cNvPicPr preferRelativeResize="0"/>
          <p:nvPr/>
        </p:nvPicPr>
        <p:blipFill>
          <a:blip r:embed="rId8">
            <a:alphaModFix/>
          </a:blip>
          <a:stretch>
            <a:fillRect/>
          </a:stretch>
        </p:blipFill>
        <p:spPr>
          <a:xfrm>
            <a:off x="3236226" y="2571756"/>
            <a:ext cx="1365404" cy="2479522"/>
          </a:xfrm>
          <a:prstGeom prst="rect">
            <a:avLst/>
          </a:prstGeom>
          <a:noFill/>
          <a:ln>
            <a:noFill/>
          </a:ln>
        </p:spPr>
      </p:pic>
      <p:pic>
        <p:nvPicPr>
          <p:cNvPr id="1061" name="Google Shape;1061;p29"/>
          <p:cNvPicPr preferRelativeResize="0"/>
          <p:nvPr/>
        </p:nvPicPr>
        <p:blipFill>
          <a:blip r:embed="rId9">
            <a:alphaModFix/>
          </a:blip>
          <a:stretch>
            <a:fillRect/>
          </a:stretch>
        </p:blipFill>
        <p:spPr>
          <a:xfrm>
            <a:off x="4542396" y="2571805"/>
            <a:ext cx="1365368" cy="2479454"/>
          </a:xfrm>
          <a:prstGeom prst="rect">
            <a:avLst/>
          </a:prstGeom>
          <a:noFill/>
          <a:ln>
            <a:noFill/>
          </a:ln>
        </p:spPr>
      </p:pic>
      <p:pic>
        <p:nvPicPr>
          <p:cNvPr id="1062" name="Google Shape;1062;p29"/>
          <p:cNvPicPr preferRelativeResize="0"/>
          <p:nvPr/>
        </p:nvPicPr>
        <p:blipFill>
          <a:blip r:embed="rId10">
            <a:alphaModFix/>
          </a:blip>
          <a:stretch>
            <a:fillRect/>
          </a:stretch>
        </p:blipFill>
        <p:spPr>
          <a:xfrm>
            <a:off x="4571998" y="92208"/>
            <a:ext cx="1365404" cy="2479548"/>
          </a:xfrm>
          <a:prstGeom prst="rect">
            <a:avLst/>
          </a:prstGeom>
          <a:noFill/>
          <a:ln>
            <a:noFill/>
          </a:ln>
        </p:spPr>
      </p:pic>
      <p:pic>
        <p:nvPicPr>
          <p:cNvPr id="1063" name="Google Shape;1063;p29"/>
          <p:cNvPicPr preferRelativeResize="0"/>
          <p:nvPr/>
        </p:nvPicPr>
        <p:blipFill>
          <a:blip r:embed="rId11">
            <a:alphaModFix/>
          </a:blip>
          <a:stretch>
            <a:fillRect/>
          </a:stretch>
        </p:blipFill>
        <p:spPr>
          <a:xfrm>
            <a:off x="6226748" y="898332"/>
            <a:ext cx="2436449" cy="1051725"/>
          </a:xfrm>
          <a:prstGeom prst="rect">
            <a:avLst/>
          </a:prstGeom>
          <a:noFill/>
          <a:ln>
            <a:noFill/>
          </a:ln>
        </p:spPr>
      </p:pic>
      <p:sp>
        <p:nvSpPr>
          <p:cNvPr id="1064" name="Google Shape;1064;p29"/>
          <p:cNvSpPr txBox="1"/>
          <p:nvPr/>
        </p:nvSpPr>
        <p:spPr>
          <a:xfrm>
            <a:off x="6226750" y="2311325"/>
            <a:ext cx="2604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Why Design 4 not 1?</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Brighter color</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According to research:</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Bright color: used in color therapy to change people’s mood</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Dull color: used by depressed people</a:t>
            </a:r>
            <a:endParaRPr>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